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9" r:id="rId1"/>
    <p:sldMasterId id="2147483737" r:id="rId2"/>
  </p:sldMasterIdLst>
  <p:notesMasterIdLst>
    <p:notesMasterId r:id="rId17"/>
  </p:notesMasterIdLst>
  <p:sldIdLst>
    <p:sldId id="401" r:id="rId3"/>
    <p:sldId id="402" r:id="rId4"/>
    <p:sldId id="403" r:id="rId5"/>
    <p:sldId id="256" r:id="rId6"/>
    <p:sldId id="346" r:id="rId7"/>
    <p:sldId id="385" r:id="rId8"/>
    <p:sldId id="388" r:id="rId9"/>
    <p:sldId id="360" r:id="rId10"/>
    <p:sldId id="334" r:id="rId11"/>
    <p:sldId id="404" r:id="rId12"/>
    <p:sldId id="405" r:id="rId13"/>
    <p:sldId id="322" r:id="rId14"/>
    <p:sldId id="406" r:id="rId15"/>
    <p:sldId id="407" r:id="rId16"/>
  </p:sldIdLst>
  <p:sldSz cx="9144000" cy="6858000" type="screen4x3"/>
  <p:notesSz cx="6797675" cy="99282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showComments="0">
  <p:normalViewPr>
    <p:restoredLeft sz="14843"/>
    <p:restoredTop sz="82418"/>
  </p:normalViewPr>
  <p:slideViewPr>
    <p:cSldViewPr snapToGrid="0">
      <p:cViewPr>
        <p:scale>
          <a:sx n="110" d="100"/>
          <a:sy n="110" d="100"/>
        </p:scale>
        <p:origin x="1728" y="12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notesMaster" Target="notesMasters/notes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45659" cy="496411"/>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50443" y="0"/>
            <a:ext cx="2945659" cy="496411"/>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79768" y="4715907"/>
            <a:ext cx="5438140" cy="4467701"/>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9430091"/>
            <a:ext cx="2945659" cy="496411"/>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50443" y="9430091"/>
            <a:ext cx="2945659" cy="496411"/>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nl-NL"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6477361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txBox="1">
            <a:spLocks noGrp="1"/>
          </p:cNvSpPr>
          <p:nvPr>
            <p:ph type="body" idx="1"/>
          </p:nvPr>
        </p:nvSpPr>
        <p:spPr>
          <a:xfrm>
            <a:off x="679768" y="4715907"/>
            <a:ext cx="5438140" cy="4467701"/>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nl-NL" dirty="0" smtClean="0"/>
              <a:t>Nu</a:t>
            </a:r>
            <a:r>
              <a:rPr lang="nl-NL" baseline="0" dirty="0" smtClean="0"/>
              <a:t> we de resultaten weten vanuit de interviews is het ook goed om te weten wat dan de competenties en </a:t>
            </a:r>
            <a:r>
              <a:rPr lang="nl-NL" baseline="0" dirty="0" err="1" smtClean="0"/>
              <a:t>hardskills</a:t>
            </a:r>
            <a:r>
              <a:rPr lang="nl-NL" baseline="0" dirty="0" smtClean="0"/>
              <a:t> zijn die dan daadwerkelijk worden gevraagd. </a:t>
            </a:r>
            <a:endParaRPr lang="nl-NL" dirty="0" smtClean="0"/>
          </a:p>
          <a:p>
            <a:pPr marL="0" lvl="0" indent="0">
              <a:spcBef>
                <a:spcPts val="0"/>
              </a:spcBef>
              <a:spcAft>
                <a:spcPts val="0"/>
              </a:spcAft>
              <a:buNone/>
            </a:pPr>
            <a:r>
              <a:rPr lang="nl-NL" dirty="0" smtClean="0"/>
              <a:t>We hebben gekeken binnen </a:t>
            </a:r>
            <a:r>
              <a:rPr lang="nl-NL" baseline="0" dirty="0" smtClean="0"/>
              <a:t>8 miljoen gepubliceerde hoe het bedrijfsleven wat de top begrippen </a:t>
            </a:r>
            <a:endParaRPr dirty="0"/>
          </a:p>
        </p:txBody>
      </p:sp>
      <p:sp>
        <p:nvSpPr>
          <p:cNvPr id="613" name="Shape 613"/>
          <p:cNvSpPr>
            <a:spLocks noGrp="1" noRot="1" noChangeAspect="1"/>
          </p:cNvSpPr>
          <p:nvPr>
            <p:ph type="sldImg" idx="2"/>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7688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txBox="1">
            <a:spLocks noGrp="1"/>
          </p:cNvSpPr>
          <p:nvPr>
            <p:ph type="body" idx="1"/>
          </p:nvPr>
        </p:nvSpPr>
        <p:spPr>
          <a:xfrm>
            <a:off x="679768" y="4715907"/>
            <a:ext cx="5438140" cy="4467701"/>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13" name="Shape 613"/>
          <p:cNvSpPr>
            <a:spLocks noGrp="1" noRot="1" noChangeAspect="1"/>
          </p:cNvSpPr>
          <p:nvPr>
            <p:ph type="sldImg" idx="2"/>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89060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Hier hebben we de intermediairs</a:t>
            </a:r>
            <a:r>
              <a:rPr lang="nl-NL" baseline="0" dirty="0" smtClean="0"/>
              <a:t> uitgehaald en puur </a:t>
            </a:r>
            <a:r>
              <a:rPr lang="nl-NL" baseline="0" dirty="0" err="1" smtClean="0"/>
              <a:t>gefocused</a:t>
            </a:r>
            <a:r>
              <a:rPr lang="nl-NL" baseline="0" dirty="0" smtClean="0"/>
              <a:t> op de unieke vacatures. </a:t>
            </a:r>
            <a:endParaRPr lang="nl-NL" dirty="0"/>
          </a:p>
        </p:txBody>
      </p:sp>
      <p:sp>
        <p:nvSpPr>
          <p:cNvPr id="4" name="Tijdelijke aanduiding voor dianumm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tr-TR" sz="1200" b="0" i="0" u="none" strike="noStrike" cap="none" smtClean="0">
                <a:solidFill>
                  <a:schemeClr val="dk1"/>
                </a:solidFill>
                <a:latin typeface="Calibri"/>
                <a:ea typeface="Calibri"/>
                <a:cs typeface="Calibri"/>
                <a:sym typeface="Calibri"/>
              </a:rPr>
              <a:t>13</a:t>
            </a:fld>
            <a:endParaRPr lang="tr-T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49990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Let</a:t>
            </a:r>
            <a:r>
              <a:rPr lang="nl-NL" baseline="0" dirty="0" smtClean="0"/>
              <a:t> op: dit is de totale vraag dus inclusief </a:t>
            </a:r>
            <a:r>
              <a:rPr lang="nl-NL" baseline="0" dirty="0" err="1" smtClean="0"/>
              <a:t>Intermediars</a:t>
            </a:r>
            <a:r>
              <a:rPr lang="nl-NL" baseline="0" dirty="0" smtClean="0"/>
              <a:t> en een functie als werkvoorbereider. </a:t>
            </a:r>
            <a:endParaRPr lang="nl-NL" dirty="0"/>
          </a:p>
        </p:txBody>
      </p:sp>
      <p:sp>
        <p:nvSpPr>
          <p:cNvPr id="4" name="Tijdelijke aanduiding voor dianumm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tr-TR" sz="1200" b="0" i="0" u="none" strike="noStrike" cap="none" smtClean="0">
                <a:solidFill>
                  <a:schemeClr val="dk1"/>
                </a:solidFill>
                <a:latin typeface="Calibri"/>
                <a:ea typeface="Calibri"/>
                <a:cs typeface="Calibri"/>
                <a:sym typeface="Calibri"/>
              </a:rPr>
              <a:t>14</a:t>
            </a:fld>
            <a:endParaRPr lang="tr-T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96679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cap="none" dirty="0" smtClean="0">
                <a:solidFill>
                  <a:schemeClr val="dk1"/>
                </a:solidFill>
                <a:effectLst/>
                <a:latin typeface="Calibri"/>
                <a:ea typeface="Calibri"/>
                <a:cs typeface="Calibri"/>
                <a:sym typeface="Calibri"/>
              </a:rPr>
              <a:t>Bij </a:t>
            </a:r>
            <a:r>
              <a:rPr lang="nl-NL" sz="1200" b="0" i="0" u="none" strike="noStrike" cap="none" dirty="0" err="1" smtClean="0">
                <a:solidFill>
                  <a:schemeClr val="dk1"/>
                </a:solidFill>
                <a:effectLst/>
                <a:latin typeface="Calibri"/>
                <a:ea typeface="Calibri"/>
                <a:cs typeface="Calibri"/>
                <a:sym typeface="Calibri"/>
              </a:rPr>
              <a:t>Logistics</a:t>
            </a:r>
            <a:r>
              <a:rPr lang="nl-NL" sz="1200" b="0" i="0" u="none" strike="noStrike" cap="none" dirty="0" smtClean="0">
                <a:solidFill>
                  <a:schemeClr val="dk1"/>
                </a:solidFill>
                <a:effectLst/>
                <a:latin typeface="Calibri"/>
                <a:ea typeface="Calibri"/>
                <a:cs typeface="Calibri"/>
                <a:sym typeface="Calibri"/>
              </a:rPr>
              <a:t> Engineer zag ik "</a:t>
            </a:r>
            <a:r>
              <a:rPr lang="nl-NL" sz="1200" b="0" i="0" u="none" strike="noStrike" cap="none" dirty="0" err="1" smtClean="0">
                <a:solidFill>
                  <a:schemeClr val="dk1"/>
                </a:solidFill>
                <a:effectLst/>
                <a:latin typeface="Calibri"/>
                <a:ea typeface="Calibri"/>
                <a:cs typeface="Calibri"/>
                <a:sym typeface="Calibri"/>
              </a:rPr>
              <a:t>Inventor</a:t>
            </a:r>
            <a:r>
              <a:rPr lang="nl-NL" sz="1200" b="0" i="0" u="none" strike="noStrike" cap="none" dirty="0" smtClean="0">
                <a:solidFill>
                  <a:schemeClr val="dk1"/>
                </a:solidFill>
                <a:effectLst/>
                <a:latin typeface="Calibri"/>
                <a:ea typeface="Calibri"/>
                <a:cs typeface="Calibri"/>
                <a:sym typeface="Calibri"/>
              </a:rPr>
              <a:t>" in de top-10 staan, is een tekenpakket van Autodesk.</a:t>
            </a:r>
          </a:p>
          <a:p>
            <a:r>
              <a:rPr lang="nl-NL" sz="1200" b="0" i="0" u="none" strike="noStrike" cap="none" dirty="0" smtClean="0">
                <a:solidFill>
                  <a:schemeClr val="dk1"/>
                </a:solidFill>
                <a:effectLst/>
                <a:latin typeface="Calibri"/>
                <a:ea typeface="Calibri"/>
                <a:cs typeface="Calibri"/>
                <a:sym typeface="Calibri"/>
              </a:rPr>
              <a:t>Lijkt me meer iets voor een werkvoorbereider (zit in dezelfde ISCO unit </a:t>
            </a:r>
            <a:r>
              <a:rPr lang="nl-NL" sz="1200" b="0" i="0" u="none" strike="noStrike" cap="none" dirty="0" err="1" smtClean="0">
                <a:solidFill>
                  <a:schemeClr val="dk1"/>
                </a:solidFill>
                <a:effectLst/>
                <a:latin typeface="Calibri"/>
                <a:ea typeface="Calibri"/>
                <a:cs typeface="Calibri"/>
                <a:sym typeface="Calibri"/>
              </a:rPr>
              <a:t>group</a:t>
            </a:r>
            <a:r>
              <a:rPr lang="nl-NL" sz="1200" b="0" i="0" u="none" strike="noStrike" cap="none" dirty="0" smtClean="0">
                <a:solidFill>
                  <a:schemeClr val="dk1"/>
                </a:solidFill>
                <a:effectLst/>
                <a:latin typeface="Calibri"/>
                <a:ea typeface="Calibri"/>
                <a:cs typeface="Calibri"/>
                <a:sym typeface="Calibri"/>
              </a:rPr>
              <a:t> 4322 Werkvoorbereiders/planners) / heb dat kenmerk eruit gehaald, waardoor er nu 9 over zijn. Ik probeer dit nog aan te vullen.</a:t>
            </a:r>
          </a:p>
          <a:p>
            <a:endParaRPr lang="nl-NL" sz="1200" b="0" i="0" u="none" strike="noStrike" cap="none" dirty="0" smtClean="0">
              <a:solidFill>
                <a:schemeClr val="dk1"/>
              </a:solidFill>
              <a:effectLst/>
              <a:latin typeface="Calibri"/>
              <a:ea typeface="Calibri"/>
              <a:cs typeface="Calibri"/>
              <a:sym typeface="Calibri"/>
            </a:endParaRPr>
          </a:p>
          <a:p>
            <a:r>
              <a:rPr lang="nl-NL" sz="1200" b="0" i="0" u="none" strike="noStrike" cap="none" dirty="0" smtClean="0">
                <a:solidFill>
                  <a:schemeClr val="dk1"/>
                </a:solidFill>
                <a:effectLst/>
                <a:latin typeface="Calibri"/>
                <a:ea typeface="Calibri"/>
                <a:cs typeface="Calibri"/>
                <a:sym typeface="Calibri"/>
              </a:rPr>
              <a:t>International Standard </a:t>
            </a:r>
            <a:r>
              <a:rPr lang="nl-NL" sz="1200" b="0" i="0" u="none" strike="noStrike" cap="none" dirty="0" err="1" smtClean="0">
                <a:solidFill>
                  <a:schemeClr val="dk1"/>
                </a:solidFill>
                <a:effectLst/>
                <a:latin typeface="Calibri"/>
                <a:ea typeface="Calibri"/>
                <a:cs typeface="Calibri"/>
                <a:sym typeface="Calibri"/>
              </a:rPr>
              <a:t>Classification</a:t>
            </a:r>
            <a:r>
              <a:rPr lang="nl-NL" sz="1200" b="0" i="0" u="none" strike="noStrike" cap="none" dirty="0" smtClean="0">
                <a:solidFill>
                  <a:schemeClr val="dk1"/>
                </a:solidFill>
                <a:effectLst/>
                <a:latin typeface="Calibri"/>
                <a:ea typeface="Calibri"/>
                <a:cs typeface="Calibri"/>
                <a:sym typeface="Calibri"/>
              </a:rPr>
              <a:t> of </a:t>
            </a:r>
            <a:r>
              <a:rPr lang="nl-NL" sz="1200" b="0" i="0" u="none" strike="noStrike" cap="none" dirty="0" err="1" smtClean="0">
                <a:solidFill>
                  <a:schemeClr val="dk1"/>
                </a:solidFill>
                <a:effectLst/>
                <a:latin typeface="Calibri"/>
                <a:ea typeface="Calibri"/>
                <a:cs typeface="Calibri"/>
                <a:sym typeface="Calibri"/>
              </a:rPr>
              <a:t>Occupations</a:t>
            </a:r>
            <a:endParaRPr lang="nl-NL" sz="1200" b="0" i="0" u="none" strike="noStrike" cap="none" dirty="0" smtClean="0">
              <a:solidFill>
                <a:schemeClr val="dk1"/>
              </a:solidFill>
              <a:effectLst/>
              <a:latin typeface="Calibri"/>
              <a:ea typeface="Calibri"/>
              <a:cs typeface="Calibri"/>
              <a:sym typeface="Calibri"/>
            </a:endParaRPr>
          </a:p>
          <a:p>
            <a:r>
              <a:rPr lang="nl-NL" dirty="0" smtClean="0"/>
              <a:t/>
            </a:r>
            <a:br>
              <a:rPr lang="nl-NL" dirty="0" smtClean="0"/>
            </a:br>
            <a:endParaRPr lang="nl-NL" sz="1200" b="0" i="0" u="none" strike="noStrike" cap="none" dirty="0" smtClean="0">
              <a:solidFill>
                <a:schemeClr val="dk1"/>
              </a:solidFill>
              <a:effectLst/>
              <a:latin typeface="Calibri"/>
              <a:ea typeface="Calibri"/>
              <a:cs typeface="Calibri"/>
              <a:sym typeface="Calibri"/>
            </a:endParaRPr>
          </a:p>
          <a:p>
            <a:endParaRPr lang="nl-NL" dirty="0"/>
          </a:p>
        </p:txBody>
      </p:sp>
      <p:sp>
        <p:nvSpPr>
          <p:cNvPr id="4" name="Tijdelijke aanduiding voor dianumm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tr-TR" sz="1200" b="0" i="0" u="none" strike="noStrike" cap="none" smtClean="0">
                <a:solidFill>
                  <a:schemeClr val="dk1"/>
                </a:solidFill>
                <a:latin typeface="Calibri"/>
                <a:ea typeface="Calibri"/>
                <a:cs typeface="Calibri"/>
                <a:sym typeface="Calibri"/>
              </a:rPr>
              <a:t>2</a:t>
            </a:fld>
            <a:endParaRPr lang="tr-T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51882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txBox="1">
            <a:spLocks noGrp="1"/>
          </p:cNvSpPr>
          <p:nvPr>
            <p:ph type="body" idx="1"/>
          </p:nvPr>
        </p:nvSpPr>
        <p:spPr>
          <a:xfrm>
            <a:off x="679768" y="4715907"/>
            <a:ext cx="5438140" cy="4467701"/>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nl-NL" dirty="0" smtClean="0"/>
              <a:t>Maar hoe groot is deze groep planners? </a:t>
            </a:r>
          </a:p>
          <a:p>
            <a:pPr marL="0" lvl="0" indent="0">
              <a:spcBef>
                <a:spcPts val="0"/>
              </a:spcBef>
              <a:spcAft>
                <a:spcPts val="0"/>
              </a:spcAft>
              <a:buNone/>
            </a:pPr>
            <a:r>
              <a:rPr lang="nl-NL" dirty="0" smtClean="0"/>
              <a:t>Waar zit</a:t>
            </a:r>
            <a:r>
              <a:rPr lang="nl-NL" baseline="0" dirty="0" smtClean="0"/>
              <a:t> de groep?</a:t>
            </a:r>
          </a:p>
          <a:p>
            <a:pPr marL="0" lvl="0" indent="0">
              <a:spcBef>
                <a:spcPts val="0"/>
              </a:spcBef>
              <a:spcAft>
                <a:spcPts val="0"/>
              </a:spcAft>
              <a:buNone/>
            </a:pPr>
            <a:r>
              <a:rPr lang="nl-NL" baseline="0" dirty="0" smtClean="0"/>
              <a:t>In welke sectoren?</a:t>
            </a:r>
          </a:p>
          <a:p>
            <a:pPr marL="0" lvl="0" indent="0">
              <a:spcBef>
                <a:spcPts val="0"/>
              </a:spcBef>
              <a:spcAft>
                <a:spcPts val="0"/>
              </a:spcAft>
              <a:buNone/>
            </a:pPr>
            <a:r>
              <a:rPr lang="nl-NL" baseline="0" dirty="0" smtClean="0"/>
              <a:t>Wat zijn de functiebenamingen?</a:t>
            </a:r>
          </a:p>
          <a:p>
            <a:pPr marL="0" lvl="0" indent="0">
              <a:spcBef>
                <a:spcPts val="0"/>
              </a:spcBef>
              <a:spcAft>
                <a:spcPts val="0"/>
              </a:spcAft>
              <a:buNone/>
            </a:pPr>
            <a:r>
              <a:rPr lang="nl-NL" baseline="0" dirty="0" smtClean="0"/>
              <a:t>Wat is de vraag naar deze groepen? Aantallen vacatures?</a:t>
            </a:r>
          </a:p>
          <a:p>
            <a:pPr marL="0" lvl="0" indent="0">
              <a:spcBef>
                <a:spcPts val="0"/>
              </a:spcBef>
              <a:spcAft>
                <a:spcPts val="0"/>
              </a:spcAft>
              <a:buNone/>
            </a:pPr>
            <a:endParaRPr lang="nl-NL" baseline="0" dirty="0" smtClean="0"/>
          </a:p>
          <a:p>
            <a:pPr marL="0" lvl="0" indent="0">
              <a:spcBef>
                <a:spcPts val="0"/>
              </a:spcBef>
              <a:spcAft>
                <a:spcPts val="0"/>
              </a:spcAft>
              <a:buNone/>
            </a:pPr>
            <a:endParaRPr dirty="0"/>
          </a:p>
        </p:txBody>
      </p:sp>
      <p:sp>
        <p:nvSpPr>
          <p:cNvPr id="613" name="Shape 613"/>
          <p:cNvSpPr>
            <a:spLocks noGrp="1" noRot="1" noChangeAspect="1"/>
          </p:cNvSpPr>
          <p:nvPr>
            <p:ph type="sldImg" idx="2"/>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73853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Mijn vacature staat al vijf maanden</a:t>
            </a:r>
            <a:r>
              <a:rPr lang="nl-NL" baseline="0" dirty="0" smtClean="0"/>
              <a:t> open, ik krijg maar geen reactie</a:t>
            </a:r>
            <a:r>
              <a:rPr lang="mr-IN" baseline="0" dirty="0" smtClean="0"/>
              <a:t>…</a:t>
            </a:r>
            <a:r>
              <a:rPr lang="nl-NL" baseline="0" dirty="0" smtClean="0"/>
              <a:t>. </a:t>
            </a:r>
          </a:p>
          <a:p>
            <a:r>
              <a:rPr lang="nl-NL" baseline="0" dirty="0" smtClean="0"/>
              <a:t>Dit zou maar zomaar een vraag kunnen zijn waarbij je YIP zou kunnen raadplegen. </a:t>
            </a:r>
          </a:p>
          <a:p>
            <a:endParaRPr lang="nl-NL" dirty="0" smtClean="0"/>
          </a:p>
          <a:p>
            <a:r>
              <a:rPr lang="nl-NL" dirty="0" smtClean="0"/>
              <a:t>YIP brengt de verhouding tussen vraag en aanbod in kaart. YIP is niet het antwoord op de vraag hoe je met een</a:t>
            </a:r>
            <a:r>
              <a:rPr lang="nl-NL" baseline="0" dirty="0" smtClean="0"/>
              <a:t> schaarse of ruime markt om moet gaan. Het bied vooral inzicht,.. </a:t>
            </a:r>
            <a:endParaRPr lang="nl-NL" dirty="0" smtClean="0"/>
          </a:p>
          <a:p>
            <a:r>
              <a:rPr lang="nl-NL" dirty="0" smtClean="0"/>
              <a:t>Het bedrijven</a:t>
            </a:r>
            <a:r>
              <a:rPr lang="nl-NL" baseline="0" dirty="0" smtClean="0"/>
              <a:t> inzicht in bijvoorbeeld de kans dat hun vacature snel wordt ingevuld. Vanuit Yacht gaan wij hierover ook in gesprek met het bedrijfsleven om inzicht te bieden arbeidsmarkt waarin zij zich begeven.</a:t>
            </a:r>
          </a:p>
          <a:p>
            <a:endParaRPr lang="nl-NL" baseline="0" dirty="0" smtClean="0"/>
          </a:p>
          <a:p>
            <a:r>
              <a:rPr lang="nl-NL" baseline="0" dirty="0" smtClean="0"/>
              <a:t>Aansluitende op het thema en vragen om over na te denken:</a:t>
            </a:r>
          </a:p>
          <a:p>
            <a:pPr>
              <a:buFontTx/>
              <a:buChar char="-"/>
            </a:pPr>
            <a:r>
              <a:rPr lang="nl-NL" baseline="0" dirty="0" smtClean="0"/>
              <a:t>Welke invloed heeft schaarste in de markt op de type vacature aanvraag die je doet?</a:t>
            </a:r>
          </a:p>
          <a:p>
            <a:pPr>
              <a:buFontTx/>
              <a:buChar char="-"/>
            </a:pPr>
            <a:r>
              <a:rPr lang="nl-NL" baseline="0" dirty="0" smtClean="0"/>
              <a:t>Moet je wellicht wat meer “toegeven” in een schaarste markt? Het schaap met vijf poten lijkt nog verder weg</a:t>
            </a:r>
          </a:p>
          <a:p>
            <a:pPr>
              <a:buFontTx/>
              <a:buChar char="-"/>
            </a:pPr>
            <a:r>
              <a:rPr lang="nl-NL" baseline="0" dirty="0" smtClean="0"/>
              <a:t>Wat zouden onderwijs instellingen moeten doen om de schaarste in de toekomst op te vangen</a:t>
            </a:r>
          </a:p>
          <a:p>
            <a:pPr marL="228600" indent="0">
              <a:buFontTx/>
              <a:buNone/>
            </a:pPr>
            <a:endParaRPr lang="nl-NL" baseline="0" dirty="0" smtClean="0"/>
          </a:p>
          <a:p>
            <a:pPr marL="228600" indent="0">
              <a:buFontTx/>
              <a:buNone/>
            </a:pPr>
            <a:r>
              <a:rPr lang="nl-NL" baseline="0" dirty="0" smtClean="0"/>
              <a:t>Volgens mij een aantal vragen waar we met elkaar over na moeten denken. </a:t>
            </a:r>
          </a:p>
          <a:p>
            <a:pPr marL="228600" indent="0">
              <a:buFontTx/>
              <a:buNone/>
            </a:pPr>
            <a:endParaRPr lang="nl-NL" baseline="0" dirty="0" smtClean="0"/>
          </a:p>
          <a:p>
            <a:pPr marL="228600" indent="0">
              <a:buFontTx/>
              <a:buNone/>
            </a:pPr>
            <a:endParaRPr lang="nl-NL" baseline="0" dirty="0" smtClean="0"/>
          </a:p>
        </p:txBody>
      </p:sp>
      <p:sp>
        <p:nvSpPr>
          <p:cNvPr id="4" name="Tijdelijke aanduiding voor dianumm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tr-TR" sz="1200" b="0" i="0" u="none" strike="noStrike" cap="none" smtClean="0">
                <a:solidFill>
                  <a:schemeClr val="dk1"/>
                </a:solidFill>
                <a:latin typeface="Calibri"/>
                <a:ea typeface="Calibri"/>
                <a:cs typeface="Calibri"/>
                <a:sym typeface="Calibri"/>
              </a:rPr>
              <a:t>5</a:t>
            </a:fld>
            <a:endParaRPr lang="tr-T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6754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Dit geeft de totale markt aan rondom planning/Logistiek</a:t>
            </a:r>
            <a:r>
              <a:rPr lang="nl-NL" baseline="0" dirty="0" smtClean="0"/>
              <a:t>/Supply Chain en Inkoop. </a:t>
            </a:r>
            <a:endParaRPr lang="nl-NL" dirty="0" smtClean="0"/>
          </a:p>
          <a:p>
            <a:endParaRPr lang="nl-NL" dirty="0" smtClean="0"/>
          </a:p>
          <a:p>
            <a:r>
              <a:rPr lang="nl-NL" dirty="0" smtClean="0"/>
              <a:t>Enorm veel  typische</a:t>
            </a:r>
            <a:r>
              <a:rPr lang="nl-NL" baseline="0" dirty="0" smtClean="0"/>
              <a:t> verschillende termen rondom planner</a:t>
            </a:r>
            <a:r>
              <a:rPr lang="mr-IN" baseline="0" dirty="0" smtClean="0"/>
              <a:t>…</a:t>
            </a:r>
            <a:r>
              <a:rPr lang="nl-NL" baseline="0" dirty="0" smtClean="0"/>
              <a:t> </a:t>
            </a:r>
          </a:p>
          <a:p>
            <a:endParaRPr lang="nl-NL" baseline="0" dirty="0" smtClean="0"/>
          </a:p>
          <a:p>
            <a:endParaRPr lang="nl-NL" baseline="0" dirty="0" smtClean="0"/>
          </a:p>
          <a:p>
            <a:endParaRPr lang="nl-NL" dirty="0" smtClean="0"/>
          </a:p>
          <a:p>
            <a:endParaRPr lang="nl-NL" dirty="0" smtClean="0"/>
          </a:p>
          <a:p>
            <a:endParaRPr lang="nl-NL" dirty="0"/>
          </a:p>
        </p:txBody>
      </p:sp>
      <p:sp>
        <p:nvSpPr>
          <p:cNvPr id="4" name="Tijdelijke aanduiding voor dianumm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tr-TR" sz="1200" b="0" i="0" u="none" strike="noStrike" cap="none" smtClean="0">
                <a:solidFill>
                  <a:schemeClr val="dk1"/>
                </a:solidFill>
                <a:latin typeface="Calibri"/>
                <a:ea typeface="Calibri"/>
                <a:cs typeface="Calibri"/>
                <a:sym typeface="Calibri"/>
              </a:rPr>
              <a:t>6</a:t>
            </a:fld>
            <a:endParaRPr lang="tr-T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71579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Maar om echt door te kunnen zoomen kunnen we hier dieper in gaan op de</a:t>
            </a:r>
            <a:r>
              <a:rPr lang="nl-NL" baseline="0" dirty="0" smtClean="0"/>
              <a:t> marktvraag. We kunnen branches selecteren, regio’s, bedrijven, gemiddelde salaris, openstaande vacatures. </a:t>
            </a:r>
          </a:p>
          <a:p>
            <a:r>
              <a:rPr lang="nl-NL" baseline="0" dirty="0" smtClean="0"/>
              <a:t>Deze selecties heb ik gemaakt voor Logistiek Planner en Transport Planner.  </a:t>
            </a:r>
            <a:endParaRPr lang="nl-NL" dirty="0"/>
          </a:p>
        </p:txBody>
      </p:sp>
      <p:sp>
        <p:nvSpPr>
          <p:cNvPr id="4" name="Tijdelijke aanduiding voor dianumm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tr-TR" sz="1200" b="0" i="0" u="none" strike="noStrike" cap="none" smtClean="0">
                <a:solidFill>
                  <a:schemeClr val="dk1"/>
                </a:solidFill>
                <a:latin typeface="Calibri"/>
                <a:ea typeface="Calibri"/>
                <a:cs typeface="Calibri"/>
                <a:sym typeface="Calibri"/>
              </a:rPr>
              <a:t>7</a:t>
            </a:fld>
            <a:endParaRPr lang="tr-T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0381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tr-TR" sz="1200" b="0" i="0" u="none" strike="noStrike" cap="none" smtClean="0">
                <a:solidFill>
                  <a:schemeClr val="dk1"/>
                </a:solidFill>
                <a:latin typeface="Calibri"/>
                <a:ea typeface="Calibri"/>
                <a:cs typeface="Calibri"/>
                <a:sym typeface="Calibri"/>
              </a:rPr>
              <a:t>8</a:t>
            </a:fld>
            <a:endParaRPr lang="tr-T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7738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Hier hebben we de intermediairs</a:t>
            </a:r>
            <a:r>
              <a:rPr lang="nl-NL" baseline="0" dirty="0" smtClean="0"/>
              <a:t> uitgehaald en puur </a:t>
            </a:r>
            <a:r>
              <a:rPr lang="nl-NL" baseline="0" dirty="0" err="1" smtClean="0"/>
              <a:t>gefocused</a:t>
            </a:r>
            <a:r>
              <a:rPr lang="nl-NL" baseline="0" dirty="0" smtClean="0"/>
              <a:t> op de unieke vacatures. </a:t>
            </a:r>
          </a:p>
        </p:txBody>
      </p:sp>
      <p:sp>
        <p:nvSpPr>
          <p:cNvPr id="4" name="Tijdelijke aanduiding voor dianumm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tr-TR" sz="1200" b="0" i="0" u="none" strike="noStrike" cap="none" smtClean="0">
                <a:solidFill>
                  <a:schemeClr val="dk1"/>
                </a:solidFill>
                <a:latin typeface="Calibri"/>
                <a:ea typeface="Calibri"/>
                <a:cs typeface="Calibri"/>
                <a:sym typeface="Calibri"/>
              </a:rPr>
              <a:t>10</a:t>
            </a:fld>
            <a:endParaRPr lang="tr-T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0161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Let</a:t>
            </a:r>
            <a:r>
              <a:rPr lang="nl-NL" baseline="0" dirty="0" smtClean="0"/>
              <a:t> op: dit is de totale vraag dus inclusief </a:t>
            </a:r>
            <a:r>
              <a:rPr lang="nl-NL" baseline="0" dirty="0" err="1" smtClean="0"/>
              <a:t>Intermediars</a:t>
            </a:r>
            <a:r>
              <a:rPr lang="nl-NL" baseline="0" dirty="0" smtClean="0"/>
              <a:t> en een functie als werkvoorbereider. </a:t>
            </a:r>
            <a:endParaRPr lang="nl-NL" dirty="0"/>
          </a:p>
        </p:txBody>
      </p:sp>
      <p:sp>
        <p:nvSpPr>
          <p:cNvPr id="4" name="Tijdelijke aanduiding voor dianumm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tr-TR" sz="1200" b="0" i="0" u="none" strike="noStrike" cap="none" smtClean="0">
                <a:solidFill>
                  <a:schemeClr val="dk1"/>
                </a:solidFill>
                <a:latin typeface="Calibri"/>
                <a:ea typeface="Calibri"/>
                <a:cs typeface="Calibri"/>
                <a:sym typeface="Calibri"/>
              </a:rPr>
              <a:t>11</a:t>
            </a:fld>
            <a:endParaRPr lang="tr-T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522683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 Id="rId3"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9.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_1">
  <p:cSld name="Cover_1">
    <p:bg>
      <p:bgPr>
        <a:solidFill>
          <a:schemeClr val="accent1"/>
        </a:solidFill>
        <a:effectLst/>
      </p:bgPr>
    </p:bg>
    <p:spTree>
      <p:nvGrpSpPr>
        <p:cNvPr id="1" name="Shape 15"/>
        <p:cNvGrpSpPr/>
        <p:nvPr/>
      </p:nvGrpSpPr>
      <p:grpSpPr>
        <a:xfrm>
          <a:off x="0" y="0"/>
          <a:ext cx="0" cy="0"/>
          <a:chOff x="0" y="0"/>
          <a:chExt cx="0" cy="0"/>
        </a:xfrm>
      </p:grpSpPr>
      <p:sp>
        <p:nvSpPr>
          <p:cNvPr id="16" name="Shape 16"/>
          <p:cNvSpPr txBox="1">
            <a:spLocks noGrp="1"/>
          </p:cNvSpPr>
          <p:nvPr>
            <p:ph type="dt" idx="10"/>
          </p:nvPr>
        </p:nvSpPr>
        <p:spPr>
          <a:xfrm>
            <a:off x="115468" y="6504991"/>
            <a:ext cx="4320000" cy="198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300" b="0" i="0" u="none" strike="noStrike" cap="none">
                <a:solidFill>
                  <a:schemeClr val="accent4"/>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sp>
        <p:nvSpPr>
          <p:cNvPr id="17" name="Shape 17"/>
          <p:cNvSpPr txBox="1">
            <a:spLocks noGrp="1"/>
          </p:cNvSpPr>
          <p:nvPr>
            <p:ph type="ftr" idx="11"/>
          </p:nvPr>
        </p:nvSpPr>
        <p:spPr>
          <a:xfrm>
            <a:off x="116740" y="6290848"/>
            <a:ext cx="4320000" cy="196131"/>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300" b="0" i="0" u="none" strike="noStrike" cap="none">
                <a:solidFill>
                  <a:schemeClr val="accent4"/>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pic>
        <p:nvPicPr>
          <p:cNvPr id="18" name="Shape 18" descr="logo_Yacht_dblauw.png"/>
          <p:cNvPicPr preferRelativeResize="0"/>
          <p:nvPr/>
        </p:nvPicPr>
        <p:blipFill rotWithShape="1">
          <a:blip r:embed="rId2">
            <a:alphaModFix/>
          </a:blip>
          <a:srcRect/>
          <a:stretch/>
        </p:blipFill>
        <p:spPr>
          <a:xfrm>
            <a:off x="7812360" y="207116"/>
            <a:ext cx="1131632" cy="6479991"/>
          </a:xfrm>
          <a:prstGeom prst="rect">
            <a:avLst/>
          </a:prstGeom>
          <a:noFill/>
          <a:ln>
            <a:noFill/>
          </a:ln>
        </p:spPr>
      </p:pic>
      <p:sp>
        <p:nvSpPr>
          <p:cNvPr id="19" name="Shape 19"/>
          <p:cNvSpPr txBox="1"/>
          <p:nvPr/>
        </p:nvSpPr>
        <p:spPr>
          <a:xfrm>
            <a:off x="-2344738" y="0"/>
            <a:ext cx="2236218" cy="5632311"/>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NL" sz="1000" b="1" i="0" u="none" strike="noStrike" cap="none">
                <a:solidFill>
                  <a:srgbClr val="000000"/>
                </a:solidFill>
                <a:latin typeface="Verdana"/>
                <a:ea typeface="Verdana"/>
                <a:cs typeface="Verdana"/>
                <a:sym typeface="Verdana"/>
              </a:rPr>
              <a:t>Titeldia</a:t>
            </a:r>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r>
              <a:rPr lang="nl-NL" sz="1000" b="0" i="0" u="none" strike="noStrike" cap="none">
                <a:solidFill>
                  <a:srgbClr val="000000"/>
                </a:solidFill>
                <a:latin typeface="Verdana"/>
                <a:ea typeface="Verdana"/>
                <a:cs typeface="Verdana"/>
                <a:sym typeface="Verdana"/>
              </a:rPr>
              <a:t>Gebruik deze dia (of één van de andere kleuren) als titeldia voor de presentatie.</a:t>
            </a:r>
            <a:endParaRPr/>
          </a:p>
          <a:p>
            <a:pPr marL="0" marR="0" lvl="0" indent="0" algn="l" rtl="0">
              <a:spcBef>
                <a:spcPts val="0"/>
              </a:spcBef>
              <a:spcAft>
                <a:spcPts val="0"/>
              </a:spcAft>
              <a:buNone/>
            </a:pPr>
            <a:r>
              <a:rPr lang="nl-NL" sz="1000" b="0" i="0" u="none" strike="noStrike" cap="none">
                <a:solidFill>
                  <a:srgbClr val="000000"/>
                </a:solidFill>
                <a:latin typeface="Verdana"/>
                <a:ea typeface="Verdana"/>
                <a:cs typeface="Verdana"/>
                <a:sym typeface="Verdana"/>
              </a:rPr>
              <a:t>Klik op het tekstvak om een titel te maken. Onderaan de dia kun je eventueel een voettekst en datum plaatsen. Zie je deze invulvelden niet, klik dan in het lint op het tabblad Invoegen en vervolgens op </a:t>
            </a:r>
            <a:r>
              <a:rPr lang="nl-NL" sz="1000" b="0" i="1" u="none" strike="noStrike" cap="none">
                <a:solidFill>
                  <a:srgbClr val="000000"/>
                </a:solidFill>
                <a:latin typeface="Verdana"/>
                <a:ea typeface="Verdana"/>
                <a:cs typeface="Verdana"/>
                <a:sym typeface="Verdana"/>
              </a:rPr>
              <a:t>Koptekst en voettekst</a:t>
            </a:r>
            <a:r>
              <a:rPr lang="nl-NL" sz="1000" b="0" i="0" u="none" strike="noStrike" cap="none">
                <a:solidFill>
                  <a:srgbClr val="000000"/>
                </a:solidFill>
                <a:latin typeface="Verdana"/>
                <a:ea typeface="Verdana"/>
                <a:cs typeface="Verdana"/>
                <a:sym typeface="Verdana"/>
              </a:rPr>
              <a:t>. </a:t>
            </a:r>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r>
              <a:rPr lang="nl-NL" sz="1000" b="0" i="0" u="none" strike="noStrike" cap="none">
                <a:solidFill>
                  <a:srgbClr val="000000"/>
                </a:solidFill>
                <a:latin typeface="Verdana"/>
                <a:ea typeface="Verdana"/>
                <a:cs typeface="Verdana"/>
                <a:sym typeface="Verdana"/>
              </a:rPr>
              <a:t>Zet in het dialoogvenster een vinkje bij </a:t>
            </a:r>
            <a:r>
              <a:rPr lang="nl-NL" sz="1000" b="0" i="1" u="none" strike="noStrike" cap="none">
                <a:solidFill>
                  <a:srgbClr val="000000"/>
                </a:solidFill>
                <a:latin typeface="Verdana"/>
                <a:ea typeface="Verdana"/>
                <a:cs typeface="Verdana"/>
                <a:sym typeface="Verdana"/>
              </a:rPr>
              <a:t>Datum en tijd </a:t>
            </a:r>
            <a:r>
              <a:rPr lang="nl-NL" sz="1000" b="0" i="0" u="none" strike="noStrike" cap="none">
                <a:solidFill>
                  <a:srgbClr val="000000"/>
                </a:solidFill>
                <a:latin typeface="Verdana"/>
                <a:ea typeface="Verdana"/>
                <a:cs typeface="Verdana"/>
                <a:sym typeface="Verdana"/>
              </a:rPr>
              <a:t>en bij </a:t>
            </a:r>
            <a:r>
              <a:rPr lang="nl-NL" sz="1000" b="0" i="1" u="none" strike="noStrike" cap="none">
                <a:solidFill>
                  <a:srgbClr val="000000"/>
                </a:solidFill>
                <a:latin typeface="Verdana"/>
                <a:ea typeface="Verdana"/>
                <a:cs typeface="Verdana"/>
                <a:sym typeface="Verdana"/>
              </a:rPr>
              <a:t>Voettekst</a:t>
            </a:r>
            <a:r>
              <a:rPr lang="nl-NL" sz="1000" b="0" i="0" u="none" strike="noStrike" cap="none">
                <a:solidFill>
                  <a:srgbClr val="000000"/>
                </a:solidFill>
                <a:latin typeface="Verdana"/>
                <a:ea typeface="Verdana"/>
                <a:cs typeface="Verdana"/>
                <a:sym typeface="Verdana"/>
              </a:rPr>
              <a:t>, klik op </a:t>
            </a:r>
            <a:r>
              <a:rPr lang="nl-NL" sz="1000" b="0" i="1" u="none" strike="noStrike" cap="none">
                <a:solidFill>
                  <a:srgbClr val="000000"/>
                </a:solidFill>
                <a:latin typeface="Verdana"/>
                <a:ea typeface="Verdana"/>
                <a:cs typeface="Verdana"/>
                <a:sym typeface="Verdana"/>
              </a:rPr>
              <a:t>Toepassen</a:t>
            </a:r>
            <a:r>
              <a:rPr lang="nl-NL" sz="1000" b="0" i="0" u="none" strike="noStrike" cap="none">
                <a:solidFill>
                  <a:srgbClr val="000000"/>
                </a:solidFill>
                <a:latin typeface="Verdana"/>
                <a:ea typeface="Verdana"/>
                <a:cs typeface="Verdana"/>
                <a:sym typeface="Verdana"/>
              </a:rPr>
              <a:t> en vul de velden in. Je kunt er ook voor kiezen om al in het dialoogvenster de informatie in te vullen. Klik vervolgens op </a:t>
            </a:r>
            <a:r>
              <a:rPr lang="nl-NL" sz="1000" b="0" i="1" u="none" strike="noStrike" cap="none">
                <a:solidFill>
                  <a:srgbClr val="000000"/>
                </a:solidFill>
                <a:latin typeface="Verdana"/>
                <a:ea typeface="Verdana"/>
                <a:cs typeface="Verdana"/>
                <a:sym typeface="Verdana"/>
              </a:rPr>
              <a:t>Toepassen.</a:t>
            </a: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a:p>
            <a:pPr marL="0" marR="0" lvl="0" indent="0" algn="l" rtl="0">
              <a:spcBef>
                <a:spcPts val="0"/>
              </a:spcBef>
              <a:spcAft>
                <a:spcPts val="0"/>
              </a:spcAft>
              <a:buNone/>
            </a:pPr>
            <a:endParaRPr sz="1000" b="0" i="0" u="none" strike="noStrike" cap="none">
              <a:solidFill>
                <a:srgbClr val="000000"/>
              </a:solidFill>
              <a:latin typeface="Verdana"/>
              <a:ea typeface="Verdana"/>
              <a:cs typeface="Verdana"/>
              <a:sym typeface="Verdana"/>
            </a:endParaRPr>
          </a:p>
        </p:txBody>
      </p:sp>
      <p:pic>
        <p:nvPicPr>
          <p:cNvPr id="20" name="Shape 20"/>
          <p:cNvPicPr preferRelativeResize="0"/>
          <p:nvPr/>
        </p:nvPicPr>
        <p:blipFill rotWithShape="1">
          <a:blip r:embed="rId3">
            <a:alphaModFix/>
          </a:blip>
          <a:srcRect/>
          <a:stretch/>
        </p:blipFill>
        <p:spPr>
          <a:xfrm>
            <a:off x="-1657699" y="2079136"/>
            <a:ext cx="541067" cy="655377"/>
          </a:xfrm>
          <a:prstGeom prst="rect">
            <a:avLst/>
          </a:prstGeom>
          <a:noFill/>
          <a:ln>
            <a:noFill/>
          </a:ln>
        </p:spPr>
      </p:pic>
      <p:pic>
        <p:nvPicPr>
          <p:cNvPr id="21" name="Shape 21"/>
          <p:cNvPicPr preferRelativeResize="0"/>
          <p:nvPr/>
        </p:nvPicPr>
        <p:blipFill rotWithShape="1">
          <a:blip r:embed="rId4">
            <a:alphaModFix/>
          </a:blip>
          <a:srcRect r="54282"/>
          <a:stretch/>
        </p:blipFill>
        <p:spPr>
          <a:xfrm>
            <a:off x="-2268760" y="4048421"/>
            <a:ext cx="1818910" cy="2656371"/>
          </a:xfrm>
          <a:prstGeom prst="rect">
            <a:avLst/>
          </a:prstGeom>
          <a:noFill/>
          <a:ln>
            <a:noFill/>
          </a:ln>
        </p:spPr>
      </p:pic>
      <p:sp>
        <p:nvSpPr>
          <p:cNvPr id="22" name="Shape 22"/>
          <p:cNvSpPr txBox="1">
            <a:spLocks noGrp="1"/>
          </p:cNvSpPr>
          <p:nvPr>
            <p:ph type="ctrTitle"/>
          </p:nvPr>
        </p:nvSpPr>
        <p:spPr>
          <a:xfrm>
            <a:off x="126000" y="144000"/>
            <a:ext cx="6102183" cy="371704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lt2"/>
              </a:buClr>
              <a:buSzPts val="7700"/>
              <a:buFont typeface="Verdana"/>
              <a:buNone/>
              <a:defRPr sz="7700" b="1" i="0" u="none" strike="noStrike" cap="none">
                <a:solidFill>
                  <a:schemeClr val="lt2"/>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fbeelding">
  <p:cSld name="Afbeelding">
    <p:bg>
      <p:bgPr>
        <a:solidFill>
          <a:schemeClr val="lt2"/>
        </a:solidFill>
        <a:effectLst/>
      </p:bgPr>
    </p:bg>
    <p:spTree>
      <p:nvGrpSpPr>
        <p:cNvPr id="1" name="Shape 495"/>
        <p:cNvGrpSpPr/>
        <p:nvPr/>
      </p:nvGrpSpPr>
      <p:grpSpPr>
        <a:xfrm>
          <a:off x="0" y="0"/>
          <a:ext cx="0" cy="0"/>
          <a:chOff x="0" y="0"/>
          <a:chExt cx="0" cy="0"/>
        </a:xfrm>
      </p:grpSpPr>
      <p:sp>
        <p:nvSpPr>
          <p:cNvPr id="496" name="Shape 496"/>
          <p:cNvSpPr txBox="1">
            <a:spLocks noGrp="1"/>
          </p:cNvSpPr>
          <p:nvPr>
            <p:ph type="title"/>
          </p:nvPr>
        </p:nvSpPr>
        <p:spPr>
          <a:xfrm>
            <a:off x="115673" y="109383"/>
            <a:ext cx="8910000" cy="1044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accent4"/>
              </a:buClr>
              <a:buSzPts val="1400"/>
              <a:buFont typeface="Verdana"/>
              <a:buNone/>
              <a:defRPr sz="2400" b="0" i="0" u="none" strike="noStrike" cap="none">
                <a:solidFill>
                  <a:schemeClr val="accent4"/>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97" name="Shape 497"/>
          <p:cNvSpPr txBox="1">
            <a:spLocks noGrp="1"/>
          </p:cNvSpPr>
          <p:nvPr>
            <p:ph type="sldNum" idx="12"/>
          </p:nvPr>
        </p:nvSpPr>
        <p:spPr>
          <a:xfrm>
            <a:off x="115200" y="6498000"/>
            <a:ext cx="720000" cy="288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9pPr>
          </a:lstStyle>
          <a:p>
            <a:pPr marL="0" lvl="0" indent="0">
              <a:spcBef>
                <a:spcPts val="0"/>
              </a:spcBef>
              <a:spcAft>
                <a:spcPts val="0"/>
              </a:spcAft>
              <a:buNone/>
            </a:pPr>
            <a:fld id="{00000000-1234-1234-1234-123412341234}" type="slidenum">
              <a:rPr lang="nl-NL"/>
              <a:t>‹nr.›</a:t>
            </a:fld>
            <a:endParaRPr/>
          </a:p>
        </p:txBody>
      </p:sp>
      <p:sp>
        <p:nvSpPr>
          <p:cNvPr id="498" name="Shape 498"/>
          <p:cNvSpPr>
            <a:spLocks noGrp="1"/>
          </p:cNvSpPr>
          <p:nvPr>
            <p:ph type="pic" idx="2"/>
          </p:nvPr>
        </p:nvSpPr>
        <p:spPr>
          <a:xfrm>
            <a:off x="126000" y="1260000"/>
            <a:ext cx="8910000" cy="4500000"/>
          </a:xfrm>
          <a:prstGeom prst="rect">
            <a:avLst/>
          </a:prstGeom>
          <a:noFill/>
          <a:ln>
            <a:noFill/>
          </a:ln>
        </p:spPr>
        <p:txBody>
          <a:bodyPr spcFirstLastPara="1" wrap="square" lIns="91425" tIns="91425" rIns="91425" bIns="91425" anchor="t" anchorCtr="0"/>
          <a:lstStyle>
            <a:lvl1pPr marR="0" lvl="0" algn="l" rtl="0">
              <a:lnSpc>
                <a:spcPct val="100000"/>
              </a:lnSpc>
              <a:spcBef>
                <a:spcPts val="320"/>
              </a:spcBef>
              <a:spcAft>
                <a:spcPts val="0"/>
              </a:spcAft>
              <a:buClr>
                <a:schemeClr val="accent1"/>
              </a:buClr>
              <a:buSzPts val="1600"/>
              <a:buFont typeface="Noto Sans Symbols"/>
              <a:buChar char="▪"/>
              <a:defRPr sz="1600" b="0" i="0" u="none" strike="noStrike" cap="none">
                <a:solidFill>
                  <a:schemeClr val="accent1"/>
                </a:solidFill>
                <a:latin typeface="Verdana"/>
                <a:ea typeface="Verdana"/>
                <a:cs typeface="Verdana"/>
                <a:sym typeface="Verdana"/>
              </a:defRPr>
            </a:lvl1pPr>
            <a:lvl2pPr marR="0" lvl="1" algn="l" rtl="0">
              <a:lnSpc>
                <a:spcPct val="100000"/>
              </a:lnSpc>
              <a:spcBef>
                <a:spcPts val="400"/>
              </a:spcBef>
              <a:spcAft>
                <a:spcPts val="0"/>
              </a:spcAft>
              <a:buClr>
                <a:schemeClr val="accent1"/>
              </a:buClr>
              <a:buSzPts val="2000"/>
              <a:buFont typeface="Verdana"/>
              <a:buChar char="-"/>
              <a:defRPr sz="2000" b="0" i="0" u="none" strike="noStrike" cap="none">
                <a:solidFill>
                  <a:schemeClr val="accent1"/>
                </a:solidFill>
                <a:latin typeface="Verdana"/>
                <a:ea typeface="Verdana"/>
                <a:cs typeface="Verdana"/>
                <a:sym typeface="Verdana"/>
              </a:defRPr>
            </a:lvl2pPr>
            <a:lvl3pPr marR="0" lvl="2" algn="l" rtl="0">
              <a:lnSpc>
                <a:spcPct val="100000"/>
              </a:lnSpc>
              <a:spcBef>
                <a:spcPts val="360"/>
              </a:spcBef>
              <a:spcAft>
                <a:spcPts val="0"/>
              </a:spcAft>
              <a:buClr>
                <a:schemeClr val="accent1"/>
              </a:buClr>
              <a:buSzPts val="1800"/>
              <a:buFont typeface="Arial"/>
              <a:buChar char="•"/>
              <a:defRPr sz="1800" b="0" i="0" u="none" strike="noStrike" cap="none">
                <a:solidFill>
                  <a:schemeClr val="accent1"/>
                </a:solidFill>
                <a:latin typeface="Verdana"/>
                <a:ea typeface="Verdana"/>
                <a:cs typeface="Verdana"/>
                <a:sym typeface="Verdana"/>
              </a:defRPr>
            </a:lvl3pPr>
            <a:lvl4pPr marR="0" lvl="3" algn="l" rtl="0">
              <a:lnSpc>
                <a:spcPct val="100000"/>
              </a:lnSpc>
              <a:spcBef>
                <a:spcPts val="320"/>
              </a:spcBef>
              <a:spcAft>
                <a:spcPts val="0"/>
              </a:spcAft>
              <a:buClr>
                <a:schemeClr val="accent1"/>
              </a:buClr>
              <a:buSzPts val="1600"/>
              <a:buFont typeface="Verdana"/>
              <a:buChar char="-"/>
              <a:defRPr sz="1600" b="0" i="0" u="none" strike="noStrike" cap="none">
                <a:solidFill>
                  <a:schemeClr val="accent1"/>
                </a:solidFill>
                <a:latin typeface="Verdana"/>
                <a:ea typeface="Verdana"/>
                <a:cs typeface="Verdana"/>
                <a:sym typeface="Verdana"/>
              </a:defRPr>
            </a:lvl4pPr>
            <a:lvl5pPr marR="0" lvl="4" algn="l" rtl="0">
              <a:lnSpc>
                <a:spcPct val="100000"/>
              </a:lnSpc>
              <a:spcBef>
                <a:spcPts val="320"/>
              </a:spcBef>
              <a:spcAft>
                <a:spcPts val="0"/>
              </a:spcAft>
              <a:buClr>
                <a:schemeClr val="accent1"/>
              </a:buClr>
              <a:buSzPts val="1600"/>
              <a:buFont typeface="Verdana"/>
              <a:buChar char="-"/>
              <a:defRPr sz="1600" b="0" i="0" u="none" strike="noStrike" cap="none">
                <a:solidFill>
                  <a:schemeClr val="accent1"/>
                </a:solidFill>
                <a:latin typeface="Verdana"/>
                <a:ea typeface="Verdana"/>
                <a:cs typeface="Verdana"/>
                <a:sym typeface="Verdana"/>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9pPr>
          </a:lstStyle>
          <a:p>
            <a:endParaRPr/>
          </a:p>
        </p:txBody>
      </p:sp>
      <p:sp>
        <p:nvSpPr>
          <p:cNvPr id="499" name="Shape 499"/>
          <p:cNvSpPr txBox="1"/>
          <p:nvPr/>
        </p:nvSpPr>
        <p:spPr>
          <a:xfrm>
            <a:off x="-2344738" y="3"/>
            <a:ext cx="2181300" cy="32007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nl-NL" sz="1000" b="1" i="0" u="none" strike="noStrike" cap="none">
                <a:solidFill>
                  <a:schemeClr val="dk1"/>
                </a:solidFill>
                <a:latin typeface="Verdana"/>
                <a:ea typeface="Verdana"/>
                <a:cs typeface="Verdana"/>
                <a:sym typeface="Verdana"/>
              </a:rPr>
              <a:t>Afbeelding</a:t>
            </a:r>
            <a:endParaRPr sz="1000" b="1"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chemeClr val="dk1"/>
                </a:solidFill>
                <a:latin typeface="Verdana"/>
                <a:ea typeface="Verdana"/>
                <a:cs typeface="Verdana"/>
                <a:sym typeface="Verdana"/>
              </a:rPr>
              <a:t>Klik op het icoon om een afbeelding in te voegen. De afbeelding wordt automatisch bijgesneden en geschaald. Wil je de afbeelding liever zelf opmaken, klik dan op het tabblad </a:t>
            </a:r>
            <a:r>
              <a:rPr lang="nl-NL" sz="1000" b="0" i="1" u="none" strike="noStrike" cap="none">
                <a:solidFill>
                  <a:schemeClr val="dk1"/>
                </a:solidFill>
                <a:latin typeface="Verdana"/>
                <a:ea typeface="Verdana"/>
                <a:cs typeface="Verdana"/>
                <a:sym typeface="Verdana"/>
              </a:rPr>
              <a:t>Hulpmiddelen voor afbeeldingen </a:t>
            </a:r>
            <a:r>
              <a:rPr lang="nl-NL" sz="1000" b="0" i="0" u="none" strike="noStrike" cap="none">
                <a:solidFill>
                  <a:schemeClr val="dk1"/>
                </a:solidFill>
                <a:latin typeface="Verdana"/>
                <a:ea typeface="Verdana"/>
                <a:cs typeface="Verdana"/>
                <a:sym typeface="Verdana"/>
              </a:rPr>
              <a:t>op </a:t>
            </a:r>
            <a:r>
              <a:rPr lang="nl-NL" sz="1000" b="0" i="1" u="none" strike="noStrike" cap="none">
                <a:solidFill>
                  <a:schemeClr val="dk1"/>
                </a:solidFill>
                <a:latin typeface="Verdana"/>
                <a:ea typeface="Verdana"/>
                <a:cs typeface="Verdana"/>
                <a:sym typeface="Verdana"/>
              </a:rPr>
              <a:t>Beginwaarden van afbeelding</a:t>
            </a:r>
            <a:r>
              <a:rPr lang="nl-NL" sz="1000" b="0" i="0" u="none" strike="noStrike" cap="none">
                <a:solidFill>
                  <a:schemeClr val="dk1"/>
                </a:solidFill>
                <a:latin typeface="Verdana"/>
                <a:ea typeface="Verdana"/>
                <a:cs typeface="Verdana"/>
                <a:sym typeface="Verdana"/>
              </a:rPr>
              <a: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chemeClr val="dk1"/>
                </a:solidFill>
                <a:latin typeface="Verdana"/>
                <a:ea typeface="Verdana"/>
                <a:cs typeface="Verdana"/>
                <a:sym typeface="Verdana"/>
              </a:rPr>
              <a: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chemeClr val="dk1"/>
                </a:solidFill>
                <a:latin typeface="Verdana"/>
                <a:ea typeface="Verdana"/>
                <a:cs typeface="Verdana"/>
                <a:sym typeface="Verdana"/>
              </a:rPr>
              <a:t>Je kunt nu zelf de grootte en positie bepalen.</a:t>
            </a:r>
            <a:endParaRPr sz="1400" b="0" i="0" u="none" strike="noStrike" cap="none">
              <a:solidFill>
                <a:srgbClr val="000000"/>
              </a:solidFill>
              <a:latin typeface="Arial"/>
              <a:ea typeface="Arial"/>
              <a:cs typeface="Arial"/>
              <a:sym typeface="Arial"/>
            </a:endParaRPr>
          </a:p>
        </p:txBody>
      </p:sp>
      <p:pic>
        <p:nvPicPr>
          <p:cNvPr id="500" name="Shape 500"/>
          <p:cNvPicPr preferRelativeResize="0"/>
          <p:nvPr/>
        </p:nvPicPr>
        <p:blipFill rotWithShape="1">
          <a:blip r:embed="rId2">
            <a:alphaModFix/>
          </a:blip>
          <a:srcRect/>
          <a:stretch/>
        </p:blipFill>
        <p:spPr>
          <a:xfrm>
            <a:off x="-2268760" y="2372883"/>
            <a:ext cx="1516473" cy="198121"/>
          </a:xfrm>
          <a:prstGeom prst="rect">
            <a:avLst/>
          </a:prstGeom>
          <a:noFill/>
          <a:ln>
            <a:noFill/>
          </a:ln>
        </p:spPr>
      </p:pic>
      <p:pic>
        <p:nvPicPr>
          <p:cNvPr id="501" name="Shape 501"/>
          <p:cNvPicPr preferRelativeResize="0"/>
          <p:nvPr/>
        </p:nvPicPr>
        <p:blipFill rotWithShape="1">
          <a:blip r:embed="rId3">
            <a:alphaModFix/>
          </a:blip>
          <a:srcRect/>
          <a:stretch/>
        </p:blipFill>
        <p:spPr>
          <a:xfrm>
            <a:off x="7380312" y="6213309"/>
            <a:ext cx="1688193" cy="35822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gelijking twee met titel">
  <p:cSld name="Vergelijking twee met titel">
    <p:spTree>
      <p:nvGrpSpPr>
        <p:cNvPr id="1" name="Shape 502"/>
        <p:cNvGrpSpPr/>
        <p:nvPr/>
      </p:nvGrpSpPr>
      <p:grpSpPr>
        <a:xfrm>
          <a:off x="0" y="0"/>
          <a:ext cx="0" cy="0"/>
          <a:chOff x="0" y="0"/>
          <a:chExt cx="0" cy="0"/>
        </a:xfrm>
      </p:grpSpPr>
      <p:sp>
        <p:nvSpPr>
          <p:cNvPr id="503" name="Shape 503"/>
          <p:cNvSpPr txBox="1">
            <a:spLocks noGrp="1"/>
          </p:cNvSpPr>
          <p:nvPr>
            <p:ph type="body" idx="1"/>
          </p:nvPr>
        </p:nvSpPr>
        <p:spPr>
          <a:xfrm>
            <a:off x="126000" y="1412777"/>
            <a:ext cx="4392000" cy="4049100"/>
          </a:xfrm>
          <a:prstGeom prst="rect">
            <a:avLst/>
          </a:prstGeom>
          <a:noFill/>
          <a:ln>
            <a:noFill/>
          </a:ln>
        </p:spPr>
        <p:txBody>
          <a:bodyPr spcFirstLastPara="1" wrap="square" lIns="91425" tIns="91425" rIns="91425" bIns="91425" anchor="t" anchorCtr="0"/>
          <a:lstStyle>
            <a:lvl1pPr marL="457200" marR="0" lvl="0" indent="-323850" algn="l" rtl="0">
              <a:lnSpc>
                <a:spcPct val="140000"/>
              </a:lnSpc>
              <a:spcBef>
                <a:spcPts val="0"/>
              </a:spcBef>
              <a:spcAft>
                <a:spcPts val="0"/>
              </a:spcAft>
              <a:buClr>
                <a:schemeClr val="accent1"/>
              </a:buClr>
              <a:buSzPts val="1500"/>
              <a:buFont typeface="Noto Sans Symbols"/>
              <a:buChar char="▪"/>
              <a:defRPr sz="1500" b="0" i="0" u="none" strike="noStrike" cap="none">
                <a:solidFill>
                  <a:schemeClr val="accent1"/>
                </a:solidFill>
                <a:latin typeface="Verdana"/>
                <a:ea typeface="Verdana"/>
                <a:cs typeface="Verdana"/>
                <a:sym typeface="Verdana"/>
              </a:defRPr>
            </a:lvl1pPr>
            <a:lvl2pPr marL="914400" marR="0" lvl="1"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2pPr>
            <a:lvl3pPr marL="1371600" marR="0" lvl="2" indent="-323850" algn="l" rtl="0">
              <a:lnSpc>
                <a:spcPct val="140000"/>
              </a:lnSpc>
              <a:spcBef>
                <a:spcPts val="0"/>
              </a:spcBef>
              <a:spcAft>
                <a:spcPts val="0"/>
              </a:spcAft>
              <a:buClr>
                <a:schemeClr val="accent1"/>
              </a:buClr>
              <a:buSzPts val="1500"/>
              <a:buFont typeface="Arial"/>
              <a:buChar char="•"/>
              <a:defRPr sz="1500" b="0" i="0" u="none" strike="noStrike" cap="none">
                <a:solidFill>
                  <a:schemeClr val="accent1"/>
                </a:solidFill>
                <a:latin typeface="Verdana"/>
                <a:ea typeface="Verdana"/>
                <a:cs typeface="Verdana"/>
                <a:sym typeface="Verdana"/>
              </a:defRPr>
            </a:lvl3pPr>
            <a:lvl4pPr marL="1828800" marR="0" lvl="3"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4pPr>
            <a:lvl5pPr marL="2286000" marR="0" lvl="4"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5pPr>
            <a:lvl6pPr marL="2743200" marR="0" lvl="5" indent="-323850" algn="l" rtl="0">
              <a:lnSpc>
                <a:spcPct val="100000"/>
              </a:lnSpc>
              <a:spcBef>
                <a:spcPts val="360"/>
              </a:spcBef>
              <a:spcAft>
                <a:spcPts val="0"/>
              </a:spcAft>
              <a:buClr>
                <a:schemeClr val="dk1"/>
              </a:buClr>
              <a:buSzPts val="1500"/>
              <a:buFont typeface="Arial"/>
              <a:buChar char="•"/>
              <a:defRPr sz="1500" b="0" i="0" u="none" strike="noStrike" cap="none">
                <a:solidFill>
                  <a:schemeClr val="dk1"/>
                </a:solidFill>
                <a:latin typeface="Verdana"/>
                <a:ea typeface="Verdana"/>
                <a:cs typeface="Verdana"/>
                <a:sym typeface="Verdana"/>
              </a:defRPr>
            </a:lvl6pPr>
            <a:lvl7pPr marL="3200400" marR="0" lvl="6" indent="-323850" algn="l" rtl="0">
              <a:lnSpc>
                <a:spcPct val="100000"/>
              </a:lnSpc>
              <a:spcBef>
                <a:spcPts val="360"/>
              </a:spcBef>
              <a:spcAft>
                <a:spcPts val="0"/>
              </a:spcAft>
              <a:buClr>
                <a:schemeClr val="dk1"/>
              </a:buClr>
              <a:buSzPts val="1500"/>
              <a:buFont typeface="Arial"/>
              <a:buChar char="•"/>
              <a:defRPr sz="1500" b="0" i="0" u="none" strike="noStrike" cap="none">
                <a:solidFill>
                  <a:schemeClr val="dk1"/>
                </a:solidFill>
                <a:latin typeface="Verdana"/>
                <a:ea typeface="Verdana"/>
                <a:cs typeface="Verdana"/>
                <a:sym typeface="Verdana"/>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504" name="Shape 504"/>
          <p:cNvSpPr txBox="1">
            <a:spLocks noGrp="1"/>
          </p:cNvSpPr>
          <p:nvPr>
            <p:ph type="body" idx="2"/>
          </p:nvPr>
        </p:nvSpPr>
        <p:spPr>
          <a:xfrm>
            <a:off x="4644496" y="1412777"/>
            <a:ext cx="4392000" cy="4049100"/>
          </a:xfrm>
          <a:prstGeom prst="rect">
            <a:avLst/>
          </a:prstGeom>
          <a:noFill/>
          <a:ln>
            <a:noFill/>
          </a:ln>
        </p:spPr>
        <p:txBody>
          <a:bodyPr spcFirstLastPara="1" wrap="square" lIns="91425" tIns="91425" rIns="91425" bIns="91425" anchor="t" anchorCtr="0"/>
          <a:lstStyle>
            <a:lvl1pPr marL="457200" marR="0" lvl="0" indent="-323850" algn="l" rtl="0">
              <a:lnSpc>
                <a:spcPct val="140000"/>
              </a:lnSpc>
              <a:spcBef>
                <a:spcPts val="0"/>
              </a:spcBef>
              <a:spcAft>
                <a:spcPts val="0"/>
              </a:spcAft>
              <a:buClr>
                <a:schemeClr val="accent1"/>
              </a:buClr>
              <a:buSzPts val="1500"/>
              <a:buFont typeface="Noto Sans Symbols"/>
              <a:buChar char="▪"/>
              <a:defRPr sz="1500" b="0" i="0" u="none" strike="noStrike" cap="none">
                <a:solidFill>
                  <a:schemeClr val="accent1"/>
                </a:solidFill>
                <a:latin typeface="Verdana"/>
                <a:ea typeface="Verdana"/>
                <a:cs typeface="Verdana"/>
                <a:sym typeface="Verdana"/>
              </a:defRPr>
            </a:lvl1pPr>
            <a:lvl2pPr marL="914400" marR="0" lvl="1"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2pPr>
            <a:lvl3pPr marL="1371600" marR="0" lvl="2" indent="-323850" algn="l" rtl="0">
              <a:lnSpc>
                <a:spcPct val="140000"/>
              </a:lnSpc>
              <a:spcBef>
                <a:spcPts val="0"/>
              </a:spcBef>
              <a:spcAft>
                <a:spcPts val="0"/>
              </a:spcAft>
              <a:buClr>
                <a:schemeClr val="accent1"/>
              </a:buClr>
              <a:buSzPts val="1500"/>
              <a:buFont typeface="Arial"/>
              <a:buChar char="•"/>
              <a:defRPr sz="1500" b="0" i="0" u="none" strike="noStrike" cap="none">
                <a:solidFill>
                  <a:schemeClr val="accent1"/>
                </a:solidFill>
                <a:latin typeface="Verdana"/>
                <a:ea typeface="Verdana"/>
                <a:cs typeface="Verdana"/>
                <a:sym typeface="Verdana"/>
              </a:defRPr>
            </a:lvl3pPr>
            <a:lvl4pPr marL="1828800" marR="0" lvl="3"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4pPr>
            <a:lvl5pPr marL="2286000" marR="0" lvl="4"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5pPr>
            <a:lvl6pPr marL="2743200" marR="0" lvl="5"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L="3200400" marR="0" lvl="6"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505" name="Shape 505"/>
          <p:cNvSpPr txBox="1">
            <a:spLocks noGrp="1"/>
          </p:cNvSpPr>
          <p:nvPr>
            <p:ph type="title"/>
          </p:nvPr>
        </p:nvSpPr>
        <p:spPr>
          <a:xfrm>
            <a:off x="126690" y="65315"/>
            <a:ext cx="8910000" cy="79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accent4"/>
              </a:buClr>
              <a:buSzPts val="1400"/>
              <a:buFont typeface="Verdana"/>
              <a:buNone/>
              <a:defRPr sz="2400" b="0" i="0" u="none" strike="noStrike" cap="none">
                <a:solidFill>
                  <a:schemeClr val="accent4"/>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06" name="Shape 506"/>
          <p:cNvSpPr txBox="1">
            <a:spLocks noGrp="1"/>
          </p:cNvSpPr>
          <p:nvPr>
            <p:ph type="sldNum" idx="12"/>
          </p:nvPr>
        </p:nvSpPr>
        <p:spPr>
          <a:xfrm>
            <a:off x="115200" y="6498000"/>
            <a:ext cx="720000" cy="288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9pPr>
          </a:lstStyle>
          <a:p>
            <a:pPr marL="0" lvl="0" indent="0">
              <a:spcBef>
                <a:spcPts val="0"/>
              </a:spcBef>
              <a:spcAft>
                <a:spcPts val="0"/>
              </a:spcAft>
              <a:buNone/>
            </a:pPr>
            <a:fld id="{00000000-1234-1234-1234-123412341234}" type="slidenum">
              <a:rPr lang="nl-NL"/>
              <a:t>‹nr.›</a:t>
            </a:fld>
            <a:endParaRPr/>
          </a:p>
        </p:txBody>
      </p:sp>
      <p:sp>
        <p:nvSpPr>
          <p:cNvPr id="507" name="Shape 507"/>
          <p:cNvSpPr txBox="1">
            <a:spLocks noGrp="1"/>
          </p:cNvSpPr>
          <p:nvPr>
            <p:ph type="body" idx="3"/>
          </p:nvPr>
        </p:nvSpPr>
        <p:spPr>
          <a:xfrm>
            <a:off x="125999" y="875672"/>
            <a:ext cx="4392000" cy="554100"/>
          </a:xfrm>
          <a:prstGeom prst="rect">
            <a:avLst/>
          </a:prstGeom>
          <a:noFill/>
          <a:ln>
            <a:noFill/>
          </a:ln>
        </p:spPr>
        <p:txBody>
          <a:bodyPr spcFirstLastPara="1" wrap="square" lIns="91425" tIns="91425" rIns="91425" bIns="91425" anchor="b" anchorCtr="0"/>
          <a:lstStyle>
            <a:lvl1pPr marL="457200" marR="0" lvl="0" indent="-228600" algn="l" rtl="0">
              <a:lnSpc>
                <a:spcPct val="146153"/>
              </a:lnSpc>
              <a:spcBef>
                <a:spcPts val="0"/>
              </a:spcBef>
              <a:spcAft>
                <a:spcPts val="0"/>
              </a:spcAft>
              <a:buClr>
                <a:schemeClr val="accent6"/>
              </a:buClr>
              <a:buSzPts val="2400"/>
              <a:buFont typeface="Noto Sans Symbols"/>
              <a:buNone/>
              <a:defRPr sz="1300" b="1" i="0" u="none" strike="noStrike" cap="none">
                <a:solidFill>
                  <a:schemeClr val="accent6"/>
                </a:solidFill>
                <a:latin typeface="Verdana"/>
                <a:ea typeface="Verdana"/>
                <a:cs typeface="Verdana"/>
                <a:sym typeface="Verdana"/>
              </a:defRPr>
            </a:lvl1pPr>
            <a:lvl2pPr marL="914400" marR="0" lvl="1" indent="-228600" algn="l" rtl="0">
              <a:lnSpc>
                <a:spcPct val="100000"/>
              </a:lnSpc>
              <a:spcBef>
                <a:spcPts val="400"/>
              </a:spcBef>
              <a:spcAft>
                <a:spcPts val="0"/>
              </a:spcAft>
              <a:buClr>
                <a:schemeClr val="accent1"/>
              </a:buClr>
              <a:buSzPts val="2000"/>
              <a:buFont typeface="Verdana"/>
              <a:buNone/>
              <a:defRPr sz="2000" b="1" i="0" u="none" strike="noStrike" cap="none">
                <a:solidFill>
                  <a:schemeClr val="accent1"/>
                </a:solidFill>
                <a:latin typeface="Verdana"/>
                <a:ea typeface="Verdana"/>
                <a:cs typeface="Verdana"/>
                <a:sym typeface="Verdana"/>
              </a:defRPr>
            </a:lvl2pPr>
            <a:lvl3pPr marL="1371600" marR="0" lvl="2" indent="-228600" algn="l" rtl="0">
              <a:lnSpc>
                <a:spcPct val="100000"/>
              </a:lnSpc>
              <a:spcBef>
                <a:spcPts val="360"/>
              </a:spcBef>
              <a:spcAft>
                <a:spcPts val="0"/>
              </a:spcAft>
              <a:buClr>
                <a:schemeClr val="accent1"/>
              </a:buClr>
              <a:buSzPts val="1800"/>
              <a:buFont typeface="Arial"/>
              <a:buNone/>
              <a:defRPr sz="1800" b="1" i="0" u="none" strike="noStrike" cap="none">
                <a:solidFill>
                  <a:schemeClr val="accent1"/>
                </a:solidFill>
                <a:latin typeface="Verdana"/>
                <a:ea typeface="Verdana"/>
                <a:cs typeface="Verdana"/>
                <a:sym typeface="Verdana"/>
              </a:defRPr>
            </a:lvl3pPr>
            <a:lvl4pPr marL="1828800" marR="0" lvl="3" indent="-228600" algn="l" rtl="0">
              <a:lnSpc>
                <a:spcPct val="100000"/>
              </a:lnSpc>
              <a:spcBef>
                <a:spcPts val="320"/>
              </a:spcBef>
              <a:spcAft>
                <a:spcPts val="0"/>
              </a:spcAft>
              <a:buClr>
                <a:schemeClr val="accent1"/>
              </a:buClr>
              <a:buSzPts val="1600"/>
              <a:buFont typeface="Verdana"/>
              <a:buNone/>
              <a:defRPr sz="1600" b="1" i="0" u="none" strike="noStrike" cap="none">
                <a:solidFill>
                  <a:schemeClr val="accent1"/>
                </a:solidFill>
                <a:latin typeface="Verdana"/>
                <a:ea typeface="Verdana"/>
                <a:cs typeface="Verdana"/>
                <a:sym typeface="Verdana"/>
              </a:defRPr>
            </a:lvl4pPr>
            <a:lvl5pPr marL="2286000" marR="0" lvl="4" indent="-228600" algn="l" rtl="0">
              <a:lnSpc>
                <a:spcPct val="100000"/>
              </a:lnSpc>
              <a:spcBef>
                <a:spcPts val="320"/>
              </a:spcBef>
              <a:spcAft>
                <a:spcPts val="0"/>
              </a:spcAft>
              <a:buClr>
                <a:schemeClr val="accent1"/>
              </a:buClr>
              <a:buSzPts val="1600"/>
              <a:buFont typeface="Verdana"/>
              <a:buNone/>
              <a:defRPr sz="1600" b="1" i="0" u="none" strike="noStrike" cap="none">
                <a:solidFill>
                  <a:schemeClr val="accent1"/>
                </a:solidFill>
                <a:latin typeface="Verdana"/>
                <a:ea typeface="Verdana"/>
                <a:cs typeface="Verdana"/>
                <a:sym typeface="Verdana"/>
              </a:defRPr>
            </a:lvl5pPr>
            <a:lvl6pPr marL="2743200" marR="0" lvl="5" indent="-228600" algn="l" rtl="0">
              <a:lnSpc>
                <a:spcPct val="100000"/>
              </a:lnSpc>
              <a:spcBef>
                <a:spcPts val="320"/>
              </a:spcBef>
              <a:spcAft>
                <a:spcPts val="0"/>
              </a:spcAft>
              <a:buClr>
                <a:schemeClr val="dk1"/>
              </a:buClr>
              <a:buSzPts val="1500"/>
              <a:buFont typeface="Arial"/>
              <a:buNone/>
              <a:defRPr sz="1600" b="1" i="0" u="none" strike="noStrike" cap="none">
                <a:solidFill>
                  <a:schemeClr val="dk1"/>
                </a:solidFill>
                <a:latin typeface="Verdana"/>
                <a:ea typeface="Verdana"/>
                <a:cs typeface="Verdana"/>
                <a:sym typeface="Verdana"/>
              </a:defRPr>
            </a:lvl6pPr>
            <a:lvl7pPr marL="3200400" marR="0" lvl="6" indent="-228600" algn="l" rtl="0">
              <a:lnSpc>
                <a:spcPct val="100000"/>
              </a:lnSpc>
              <a:spcBef>
                <a:spcPts val="320"/>
              </a:spcBef>
              <a:spcAft>
                <a:spcPts val="0"/>
              </a:spcAft>
              <a:buClr>
                <a:schemeClr val="dk1"/>
              </a:buClr>
              <a:buSzPts val="1500"/>
              <a:buFont typeface="Arial"/>
              <a:buNone/>
              <a:defRPr sz="1600" b="1" i="0" u="none" strike="noStrike" cap="none">
                <a:solidFill>
                  <a:schemeClr val="dk1"/>
                </a:solidFill>
                <a:latin typeface="Verdana"/>
                <a:ea typeface="Verdana"/>
                <a:cs typeface="Verdana"/>
                <a:sym typeface="Verdana"/>
              </a:defRPr>
            </a:lvl7pPr>
            <a:lvl8pPr marL="3657600" marR="0" lvl="7" indent="-228600" algn="l" rtl="0">
              <a:lnSpc>
                <a:spcPct val="100000"/>
              </a:lnSpc>
              <a:spcBef>
                <a:spcPts val="320"/>
              </a:spcBef>
              <a:spcAft>
                <a:spcPts val="0"/>
              </a:spcAft>
              <a:buClr>
                <a:schemeClr val="dk1"/>
              </a:buClr>
              <a:buSzPts val="1500"/>
              <a:buFont typeface="Arial"/>
              <a:buNone/>
              <a:defRPr sz="1600" b="1" i="0" u="none" strike="noStrike" cap="none">
                <a:solidFill>
                  <a:schemeClr val="dk1"/>
                </a:solidFill>
                <a:latin typeface="Verdana"/>
                <a:ea typeface="Verdana"/>
                <a:cs typeface="Verdana"/>
                <a:sym typeface="Verdana"/>
              </a:defRPr>
            </a:lvl8pPr>
            <a:lvl9pPr marL="4114800" marR="0" lvl="8" indent="-228600" algn="l" rtl="0">
              <a:lnSpc>
                <a:spcPct val="100000"/>
              </a:lnSpc>
              <a:spcBef>
                <a:spcPts val="320"/>
              </a:spcBef>
              <a:spcAft>
                <a:spcPts val="0"/>
              </a:spcAft>
              <a:buClr>
                <a:schemeClr val="dk1"/>
              </a:buClr>
              <a:buSzPts val="1500"/>
              <a:buFont typeface="Arial"/>
              <a:buNone/>
              <a:defRPr sz="1600" b="1" i="0" u="none" strike="noStrike" cap="none">
                <a:solidFill>
                  <a:schemeClr val="dk1"/>
                </a:solidFill>
                <a:latin typeface="Verdana"/>
                <a:ea typeface="Verdana"/>
                <a:cs typeface="Verdana"/>
                <a:sym typeface="Verdana"/>
              </a:defRPr>
            </a:lvl9pPr>
          </a:lstStyle>
          <a:p>
            <a:endParaRPr/>
          </a:p>
        </p:txBody>
      </p:sp>
      <p:sp>
        <p:nvSpPr>
          <p:cNvPr id="508" name="Shape 508"/>
          <p:cNvSpPr txBox="1">
            <a:spLocks noGrp="1"/>
          </p:cNvSpPr>
          <p:nvPr>
            <p:ph type="body" idx="4"/>
          </p:nvPr>
        </p:nvSpPr>
        <p:spPr>
          <a:xfrm>
            <a:off x="4644496" y="881577"/>
            <a:ext cx="4392000" cy="554100"/>
          </a:xfrm>
          <a:prstGeom prst="rect">
            <a:avLst/>
          </a:prstGeom>
          <a:noFill/>
          <a:ln>
            <a:noFill/>
          </a:ln>
        </p:spPr>
        <p:txBody>
          <a:bodyPr spcFirstLastPara="1" wrap="square" lIns="91425" tIns="91425" rIns="91425" bIns="91425" anchor="b" anchorCtr="0"/>
          <a:lstStyle>
            <a:lvl1pPr marL="457200" marR="0" lvl="0" indent="-228600" algn="l" rtl="0">
              <a:lnSpc>
                <a:spcPct val="146153"/>
              </a:lnSpc>
              <a:spcBef>
                <a:spcPts val="0"/>
              </a:spcBef>
              <a:spcAft>
                <a:spcPts val="0"/>
              </a:spcAft>
              <a:buClr>
                <a:schemeClr val="accent6"/>
              </a:buClr>
              <a:buSzPts val="2400"/>
              <a:buFont typeface="Noto Sans Symbols"/>
              <a:buNone/>
              <a:defRPr sz="1300" b="1" i="0" u="none" strike="noStrike" cap="none">
                <a:solidFill>
                  <a:schemeClr val="accent6"/>
                </a:solidFill>
                <a:latin typeface="Verdana"/>
                <a:ea typeface="Verdana"/>
                <a:cs typeface="Verdana"/>
                <a:sym typeface="Verdana"/>
              </a:defRPr>
            </a:lvl1pPr>
            <a:lvl2pPr marL="914400" marR="0" lvl="1" indent="-228600" algn="l" rtl="0">
              <a:lnSpc>
                <a:spcPct val="100000"/>
              </a:lnSpc>
              <a:spcBef>
                <a:spcPts val="400"/>
              </a:spcBef>
              <a:spcAft>
                <a:spcPts val="0"/>
              </a:spcAft>
              <a:buClr>
                <a:schemeClr val="accent1"/>
              </a:buClr>
              <a:buSzPts val="2000"/>
              <a:buFont typeface="Verdana"/>
              <a:buNone/>
              <a:defRPr sz="2000" b="1" i="0" u="none" strike="noStrike" cap="none">
                <a:solidFill>
                  <a:schemeClr val="accent1"/>
                </a:solidFill>
                <a:latin typeface="Verdana"/>
                <a:ea typeface="Verdana"/>
                <a:cs typeface="Verdana"/>
                <a:sym typeface="Verdana"/>
              </a:defRPr>
            </a:lvl2pPr>
            <a:lvl3pPr marL="1371600" marR="0" lvl="2" indent="-228600" algn="l" rtl="0">
              <a:lnSpc>
                <a:spcPct val="100000"/>
              </a:lnSpc>
              <a:spcBef>
                <a:spcPts val="360"/>
              </a:spcBef>
              <a:spcAft>
                <a:spcPts val="0"/>
              </a:spcAft>
              <a:buClr>
                <a:schemeClr val="accent1"/>
              </a:buClr>
              <a:buSzPts val="1800"/>
              <a:buFont typeface="Arial"/>
              <a:buNone/>
              <a:defRPr sz="1800" b="1" i="0" u="none" strike="noStrike" cap="none">
                <a:solidFill>
                  <a:schemeClr val="accent1"/>
                </a:solidFill>
                <a:latin typeface="Verdana"/>
                <a:ea typeface="Verdana"/>
                <a:cs typeface="Verdana"/>
                <a:sym typeface="Verdana"/>
              </a:defRPr>
            </a:lvl3pPr>
            <a:lvl4pPr marL="1828800" marR="0" lvl="3" indent="-228600" algn="l" rtl="0">
              <a:lnSpc>
                <a:spcPct val="100000"/>
              </a:lnSpc>
              <a:spcBef>
                <a:spcPts val="320"/>
              </a:spcBef>
              <a:spcAft>
                <a:spcPts val="0"/>
              </a:spcAft>
              <a:buClr>
                <a:schemeClr val="accent1"/>
              </a:buClr>
              <a:buSzPts val="1600"/>
              <a:buFont typeface="Verdana"/>
              <a:buNone/>
              <a:defRPr sz="1600" b="1" i="0" u="none" strike="noStrike" cap="none">
                <a:solidFill>
                  <a:schemeClr val="accent1"/>
                </a:solidFill>
                <a:latin typeface="Verdana"/>
                <a:ea typeface="Verdana"/>
                <a:cs typeface="Verdana"/>
                <a:sym typeface="Verdana"/>
              </a:defRPr>
            </a:lvl4pPr>
            <a:lvl5pPr marL="2286000" marR="0" lvl="4" indent="-228600" algn="l" rtl="0">
              <a:lnSpc>
                <a:spcPct val="100000"/>
              </a:lnSpc>
              <a:spcBef>
                <a:spcPts val="320"/>
              </a:spcBef>
              <a:spcAft>
                <a:spcPts val="0"/>
              </a:spcAft>
              <a:buClr>
                <a:schemeClr val="accent1"/>
              </a:buClr>
              <a:buSzPts val="1600"/>
              <a:buFont typeface="Verdana"/>
              <a:buNone/>
              <a:defRPr sz="1600" b="1" i="0" u="none" strike="noStrike" cap="none">
                <a:solidFill>
                  <a:schemeClr val="accent1"/>
                </a:solidFill>
                <a:latin typeface="Verdana"/>
                <a:ea typeface="Verdana"/>
                <a:cs typeface="Verdana"/>
                <a:sym typeface="Verdana"/>
              </a:defRPr>
            </a:lvl5pPr>
            <a:lvl6pPr marL="2743200" marR="0" lvl="5" indent="-228600" algn="l" rtl="0">
              <a:lnSpc>
                <a:spcPct val="100000"/>
              </a:lnSpc>
              <a:spcBef>
                <a:spcPts val="320"/>
              </a:spcBef>
              <a:spcAft>
                <a:spcPts val="0"/>
              </a:spcAft>
              <a:buClr>
                <a:schemeClr val="dk1"/>
              </a:buClr>
              <a:buSzPts val="1500"/>
              <a:buFont typeface="Arial"/>
              <a:buNone/>
              <a:defRPr sz="1600" b="1" i="0" u="none" strike="noStrike" cap="none">
                <a:solidFill>
                  <a:schemeClr val="dk1"/>
                </a:solidFill>
                <a:latin typeface="Verdana"/>
                <a:ea typeface="Verdana"/>
                <a:cs typeface="Verdana"/>
                <a:sym typeface="Verdana"/>
              </a:defRPr>
            </a:lvl6pPr>
            <a:lvl7pPr marL="3200400" marR="0" lvl="6" indent="-228600" algn="l" rtl="0">
              <a:lnSpc>
                <a:spcPct val="100000"/>
              </a:lnSpc>
              <a:spcBef>
                <a:spcPts val="320"/>
              </a:spcBef>
              <a:spcAft>
                <a:spcPts val="0"/>
              </a:spcAft>
              <a:buClr>
                <a:schemeClr val="dk1"/>
              </a:buClr>
              <a:buSzPts val="1500"/>
              <a:buFont typeface="Arial"/>
              <a:buNone/>
              <a:defRPr sz="1600" b="1" i="0" u="none" strike="noStrike" cap="none">
                <a:solidFill>
                  <a:schemeClr val="dk1"/>
                </a:solidFill>
                <a:latin typeface="Verdana"/>
                <a:ea typeface="Verdana"/>
                <a:cs typeface="Verdana"/>
                <a:sym typeface="Verdana"/>
              </a:defRPr>
            </a:lvl7pPr>
            <a:lvl8pPr marL="3657600" marR="0" lvl="7" indent="-228600" algn="l" rtl="0">
              <a:lnSpc>
                <a:spcPct val="100000"/>
              </a:lnSpc>
              <a:spcBef>
                <a:spcPts val="320"/>
              </a:spcBef>
              <a:spcAft>
                <a:spcPts val="0"/>
              </a:spcAft>
              <a:buClr>
                <a:schemeClr val="dk1"/>
              </a:buClr>
              <a:buSzPts val="1500"/>
              <a:buFont typeface="Arial"/>
              <a:buNone/>
              <a:defRPr sz="1600" b="1" i="0" u="none" strike="noStrike" cap="none">
                <a:solidFill>
                  <a:schemeClr val="dk1"/>
                </a:solidFill>
                <a:latin typeface="Verdana"/>
                <a:ea typeface="Verdana"/>
                <a:cs typeface="Verdana"/>
                <a:sym typeface="Verdana"/>
              </a:defRPr>
            </a:lvl8pPr>
            <a:lvl9pPr marL="4114800" marR="0" lvl="8" indent="-228600" algn="l" rtl="0">
              <a:lnSpc>
                <a:spcPct val="100000"/>
              </a:lnSpc>
              <a:spcBef>
                <a:spcPts val="320"/>
              </a:spcBef>
              <a:spcAft>
                <a:spcPts val="0"/>
              </a:spcAft>
              <a:buClr>
                <a:schemeClr val="dk1"/>
              </a:buClr>
              <a:buSzPts val="1500"/>
              <a:buFont typeface="Arial"/>
              <a:buNone/>
              <a:defRPr sz="1600" b="1" i="0" u="none" strike="noStrike" cap="none">
                <a:solidFill>
                  <a:schemeClr val="dk1"/>
                </a:solidFill>
                <a:latin typeface="Verdana"/>
                <a:ea typeface="Verdana"/>
                <a:cs typeface="Verdana"/>
                <a:sym typeface="Verdana"/>
              </a:defRPr>
            </a:lvl9pPr>
          </a:lstStyle>
          <a:p>
            <a:endParaRPr/>
          </a:p>
        </p:txBody>
      </p:sp>
      <p:sp>
        <p:nvSpPr>
          <p:cNvPr id="509" name="Shape 509"/>
          <p:cNvSpPr txBox="1"/>
          <p:nvPr/>
        </p:nvSpPr>
        <p:spPr>
          <a:xfrm>
            <a:off x="-2344738" y="3"/>
            <a:ext cx="2181300" cy="34059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nl-NL" sz="1000" b="1" i="0" u="none" strike="noStrike" cap="none">
                <a:solidFill>
                  <a:schemeClr val="dk1"/>
                </a:solidFill>
                <a:latin typeface="Verdana"/>
                <a:ea typeface="Verdana"/>
                <a:cs typeface="Verdana"/>
                <a:sym typeface="Verdana"/>
              </a:rPr>
              <a:t>Vergelijking twee met titel</a:t>
            </a:r>
            <a:endParaRPr sz="1000" b="1"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chemeClr val="dk1"/>
                </a:solidFill>
                <a:latin typeface="Verdana"/>
                <a:ea typeface="Verdana"/>
                <a:cs typeface="Verdana"/>
                <a:sym typeface="Verdana"/>
              </a:rPr>
              <a:t>Gebruik deze dia als je twee teksten naast elkaar wilt zetten. Er komt automatisch een opsommingsteken (</a:t>
            </a:r>
            <a:r>
              <a:rPr lang="nl-NL" sz="800" b="0" i="0" u="none" strike="noStrike" cap="none">
                <a:solidFill>
                  <a:schemeClr val="dk1"/>
                </a:solidFill>
                <a:latin typeface="Verdana"/>
                <a:ea typeface="Verdana"/>
                <a:cs typeface="Verdana"/>
                <a:sym typeface="Verdana"/>
              </a:rPr>
              <a:t>■</a:t>
            </a:r>
            <a:r>
              <a:rPr lang="nl-NL" sz="1000" b="0" i="0" u="none" strike="noStrike" cap="none">
                <a:solidFill>
                  <a:schemeClr val="dk1"/>
                </a:solidFill>
                <a:latin typeface="Verdana"/>
                <a:ea typeface="Verdana"/>
                <a:cs typeface="Verdana"/>
                <a:sym typeface="Verdana"/>
              </a:rPr>
              <a:t>) voor de tekst te staan. Wil je geen opsommingstekens, druk dan eerst een keer op </a:t>
            </a:r>
            <a:r>
              <a:rPr lang="nl-NL" sz="1000" b="0" i="1" u="none" strike="noStrike" cap="none">
                <a:solidFill>
                  <a:schemeClr val="dk1"/>
                </a:solidFill>
                <a:latin typeface="Verdana"/>
                <a:ea typeface="Verdana"/>
                <a:cs typeface="Verdana"/>
                <a:sym typeface="Verdana"/>
              </a:rPr>
              <a:t>Backspace</a:t>
            </a:r>
            <a:r>
              <a:rPr lang="nl-NL" sz="1000" b="0" i="0" u="none" strike="noStrike" cap="none">
                <a:solidFill>
                  <a:schemeClr val="dk1"/>
                </a:solidFill>
                <a:latin typeface="Verdana"/>
                <a:ea typeface="Verdana"/>
                <a:cs typeface="Verdana"/>
                <a:sym typeface="Verdana"/>
              </a:rPr>
              <a:t> en begin daarna met typen.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chemeClr val="dk1"/>
                </a:solidFill>
                <a:latin typeface="Verdana"/>
                <a:ea typeface="Verdana"/>
                <a:cs typeface="Verdana"/>
                <a:sym typeface="Verdana"/>
              </a:rPr>
              <a:t>Op deze dia heb je de mogelijkheid om subtitels toe te voegen. Klik daarvoor in de tekstvakken met lichtblauwe tekst.</a:t>
            </a:r>
            <a:endParaRPr sz="1400" b="0" i="0" u="none" strike="noStrike" cap="none">
              <a:solidFill>
                <a:srgbClr val="000000"/>
              </a:solidFill>
              <a:latin typeface="Arial"/>
              <a:ea typeface="Arial"/>
              <a:cs typeface="Arial"/>
              <a:sym typeface="Arial"/>
            </a:endParaRPr>
          </a:p>
        </p:txBody>
      </p:sp>
      <p:pic>
        <p:nvPicPr>
          <p:cNvPr id="510" name="Shape 510"/>
          <p:cNvPicPr preferRelativeResize="0"/>
          <p:nvPr/>
        </p:nvPicPr>
        <p:blipFill rotWithShape="1">
          <a:blip r:embed="rId2">
            <a:alphaModFix/>
          </a:blip>
          <a:srcRect/>
          <a:stretch/>
        </p:blipFill>
        <p:spPr>
          <a:xfrm>
            <a:off x="7380312" y="6213309"/>
            <a:ext cx="1688193" cy="35822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_3">
  <p:cSld name="Cover_3">
    <p:bg>
      <p:bgPr>
        <a:solidFill>
          <a:schemeClr val="accent4"/>
        </a:solidFill>
        <a:effectLst/>
      </p:bgPr>
    </p:bg>
    <p:spTree>
      <p:nvGrpSpPr>
        <p:cNvPr id="1" name="Shape 31"/>
        <p:cNvGrpSpPr/>
        <p:nvPr/>
      </p:nvGrpSpPr>
      <p:grpSpPr>
        <a:xfrm>
          <a:off x="0" y="0"/>
          <a:ext cx="0" cy="0"/>
          <a:chOff x="0" y="0"/>
          <a:chExt cx="0" cy="0"/>
        </a:xfrm>
      </p:grpSpPr>
      <p:sp>
        <p:nvSpPr>
          <p:cNvPr id="32" name="Shape 32"/>
          <p:cNvSpPr txBox="1">
            <a:spLocks noGrp="1"/>
          </p:cNvSpPr>
          <p:nvPr>
            <p:ph type="dt" idx="10"/>
          </p:nvPr>
        </p:nvSpPr>
        <p:spPr>
          <a:xfrm>
            <a:off x="115468" y="6504991"/>
            <a:ext cx="4320000" cy="198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300">
                <a:solidFill>
                  <a:schemeClr val="accent1"/>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sp>
        <p:nvSpPr>
          <p:cNvPr id="33" name="Shape 33"/>
          <p:cNvSpPr txBox="1">
            <a:spLocks noGrp="1"/>
          </p:cNvSpPr>
          <p:nvPr>
            <p:ph type="ftr" idx="11"/>
          </p:nvPr>
        </p:nvSpPr>
        <p:spPr>
          <a:xfrm>
            <a:off x="116740" y="6290848"/>
            <a:ext cx="4320000" cy="196131"/>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300">
                <a:solidFill>
                  <a:schemeClr val="accent1"/>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pic>
        <p:nvPicPr>
          <p:cNvPr id="34" name="Shape 34" descr="logo_Yacht_dblauw.png"/>
          <p:cNvPicPr preferRelativeResize="0"/>
          <p:nvPr/>
        </p:nvPicPr>
        <p:blipFill rotWithShape="1">
          <a:blip r:embed="rId2">
            <a:alphaModFix/>
          </a:blip>
          <a:srcRect/>
          <a:stretch/>
        </p:blipFill>
        <p:spPr>
          <a:xfrm>
            <a:off x="7812360" y="207116"/>
            <a:ext cx="1131632" cy="6479991"/>
          </a:xfrm>
          <a:prstGeom prst="rect">
            <a:avLst/>
          </a:prstGeom>
          <a:noFill/>
          <a:ln>
            <a:noFill/>
          </a:ln>
        </p:spPr>
      </p:pic>
      <p:sp>
        <p:nvSpPr>
          <p:cNvPr id="35" name="Shape 35"/>
          <p:cNvSpPr txBox="1">
            <a:spLocks noGrp="1"/>
          </p:cNvSpPr>
          <p:nvPr>
            <p:ph type="ctrTitle"/>
          </p:nvPr>
        </p:nvSpPr>
        <p:spPr>
          <a:xfrm>
            <a:off x="126000" y="144000"/>
            <a:ext cx="6102183" cy="371704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lt2"/>
              </a:buClr>
              <a:buSzPts val="7700"/>
              <a:buFont typeface="Verdana"/>
              <a:buNone/>
              <a:defRPr sz="7700" b="1" i="0" u="none" strike="noStrike" cap="none">
                <a:solidFill>
                  <a:schemeClr val="lt2"/>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6" name="Shape 36"/>
          <p:cNvSpPr txBox="1"/>
          <p:nvPr/>
        </p:nvSpPr>
        <p:spPr>
          <a:xfrm>
            <a:off x="-2344738" y="0"/>
            <a:ext cx="2236218" cy="5632311"/>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NL" sz="1000" b="1">
                <a:solidFill>
                  <a:srgbClr val="000000"/>
                </a:solidFill>
                <a:latin typeface="Verdana"/>
                <a:ea typeface="Verdana"/>
                <a:cs typeface="Verdana"/>
                <a:sym typeface="Verdana"/>
              </a:rPr>
              <a:t>Titeldia</a:t>
            </a:r>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r>
              <a:rPr lang="nl-NL" sz="1000">
                <a:solidFill>
                  <a:srgbClr val="000000"/>
                </a:solidFill>
                <a:latin typeface="Verdana"/>
                <a:ea typeface="Verdana"/>
                <a:cs typeface="Verdana"/>
                <a:sym typeface="Verdana"/>
              </a:rPr>
              <a:t>Gebruik deze dia (of één van de andere kleuren) als titeldia voor de presentatie.</a:t>
            </a:r>
            <a:endParaRPr/>
          </a:p>
          <a:p>
            <a:pPr marL="0" marR="0" lvl="0" indent="0" algn="l" rtl="0">
              <a:spcBef>
                <a:spcPts val="0"/>
              </a:spcBef>
              <a:spcAft>
                <a:spcPts val="0"/>
              </a:spcAft>
              <a:buNone/>
            </a:pPr>
            <a:r>
              <a:rPr lang="nl-NL" sz="1000">
                <a:solidFill>
                  <a:srgbClr val="000000"/>
                </a:solidFill>
                <a:latin typeface="Verdana"/>
                <a:ea typeface="Verdana"/>
                <a:cs typeface="Verdana"/>
                <a:sym typeface="Verdana"/>
              </a:rPr>
              <a:t>Klik op het tekstvak om een titel te maken. Onderaan de dia kun je eventueel een voettekst en datum plaatsen. Zie je deze invulvelden niet, klik dan in het lint op het tabblad Invoegen en vervolgens op </a:t>
            </a:r>
            <a:r>
              <a:rPr lang="nl-NL" sz="1000" i="1">
                <a:solidFill>
                  <a:srgbClr val="000000"/>
                </a:solidFill>
                <a:latin typeface="Verdana"/>
                <a:ea typeface="Verdana"/>
                <a:cs typeface="Verdana"/>
                <a:sym typeface="Verdana"/>
              </a:rPr>
              <a:t>Koptekst en voettekst</a:t>
            </a:r>
            <a:r>
              <a:rPr lang="nl-NL" sz="1000">
                <a:solidFill>
                  <a:srgbClr val="000000"/>
                </a:solidFill>
                <a:latin typeface="Verdana"/>
                <a:ea typeface="Verdana"/>
                <a:cs typeface="Verdana"/>
                <a:sym typeface="Verdana"/>
              </a:rPr>
              <a:t>. </a:t>
            </a:r>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r>
              <a:rPr lang="nl-NL" sz="1000">
                <a:solidFill>
                  <a:srgbClr val="000000"/>
                </a:solidFill>
                <a:latin typeface="Verdana"/>
                <a:ea typeface="Verdana"/>
                <a:cs typeface="Verdana"/>
                <a:sym typeface="Verdana"/>
              </a:rPr>
              <a:t>Zet in het dialoogvenster een vinkje bij </a:t>
            </a:r>
            <a:r>
              <a:rPr lang="nl-NL" sz="1000" i="1">
                <a:solidFill>
                  <a:srgbClr val="000000"/>
                </a:solidFill>
                <a:latin typeface="Verdana"/>
                <a:ea typeface="Verdana"/>
                <a:cs typeface="Verdana"/>
                <a:sym typeface="Verdana"/>
              </a:rPr>
              <a:t>Datum en tijd </a:t>
            </a:r>
            <a:r>
              <a:rPr lang="nl-NL" sz="1000">
                <a:solidFill>
                  <a:srgbClr val="000000"/>
                </a:solidFill>
                <a:latin typeface="Verdana"/>
                <a:ea typeface="Verdana"/>
                <a:cs typeface="Verdana"/>
                <a:sym typeface="Verdana"/>
              </a:rPr>
              <a:t>en bij </a:t>
            </a:r>
            <a:r>
              <a:rPr lang="nl-NL" sz="1000" i="1">
                <a:solidFill>
                  <a:srgbClr val="000000"/>
                </a:solidFill>
                <a:latin typeface="Verdana"/>
                <a:ea typeface="Verdana"/>
                <a:cs typeface="Verdana"/>
                <a:sym typeface="Verdana"/>
              </a:rPr>
              <a:t>Voettekst</a:t>
            </a:r>
            <a:r>
              <a:rPr lang="nl-NL" sz="1000">
                <a:solidFill>
                  <a:srgbClr val="000000"/>
                </a:solidFill>
                <a:latin typeface="Verdana"/>
                <a:ea typeface="Verdana"/>
                <a:cs typeface="Verdana"/>
                <a:sym typeface="Verdana"/>
              </a:rPr>
              <a:t>, klik op </a:t>
            </a:r>
            <a:r>
              <a:rPr lang="nl-NL" sz="1000" i="1">
                <a:solidFill>
                  <a:srgbClr val="000000"/>
                </a:solidFill>
                <a:latin typeface="Verdana"/>
                <a:ea typeface="Verdana"/>
                <a:cs typeface="Verdana"/>
                <a:sym typeface="Verdana"/>
              </a:rPr>
              <a:t>Toepassen</a:t>
            </a:r>
            <a:r>
              <a:rPr lang="nl-NL" sz="1000">
                <a:solidFill>
                  <a:srgbClr val="000000"/>
                </a:solidFill>
                <a:latin typeface="Verdana"/>
                <a:ea typeface="Verdana"/>
                <a:cs typeface="Verdana"/>
                <a:sym typeface="Verdana"/>
              </a:rPr>
              <a:t> en vul de velden in. Je kunt er ook voor kiezen om al in het dialoogvenster de informatie in te vullen. Klik vervolgens op </a:t>
            </a:r>
            <a:r>
              <a:rPr lang="nl-NL" sz="1000" i="1">
                <a:solidFill>
                  <a:srgbClr val="000000"/>
                </a:solidFill>
                <a:latin typeface="Verdana"/>
                <a:ea typeface="Verdana"/>
                <a:cs typeface="Verdana"/>
                <a:sym typeface="Verdana"/>
              </a:rPr>
              <a:t>Toepassen.</a:t>
            </a: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p:txBody>
      </p:sp>
      <p:pic>
        <p:nvPicPr>
          <p:cNvPr id="37" name="Shape 37"/>
          <p:cNvPicPr preferRelativeResize="0"/>
          <p:nvPr/>
        </p:nvPicPr>
        <p:blipFill rotWithShape="1">
          <a:blip r:embed="rId3">
            <a:alphaModFix/>
          </a:blip>
          <a:srcRect/>
          <a:stretch/>
        </p:blipFill>
        <p:spPr>
          <a:xfrm>
            <a:off x="-1657699" y="2079136"/>
            <a:ext cx="541067" cy="655377"/>
          </a:xfrm>
          <a:prstGeom prst="rect">
            <a:avLst/>
          </a:prstGeom>
          <a:noFill/>
          <a:ln>
            <a:noFill/>
          </a:ln>
        </p:spPr>
      </p:pic>
      <p:pic>
        <p:nvPicPr>
          <p:cNvPr id="38" name="Shape 38"/>
          <p:cNvPicPr preferRelativeResize="0"/>
          <p:nvPr/>
        </p:nvPicPr>
        <p:blipFill rotWithShape="1">
          <a:blip r:embed="rId4">
            <a:alphaModFix/>
          </a:blip>
          <a:srcRect r="54282"/>
          <a:stretch/>
        </p:blipFill>
        <p:spPr>
          <a:xfrm>
            <a:off x="-2268760" y="4048421"/>
            <a:ext cx="1818910" cy="265637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ver_4">
  <p:cSld name="Cover_4">
    <p:bg>
      <p:bgPr>
        <a:solidFill>
          <a:schemeClr val="accent3"/>
        </a:solidFill>
        <a:effectLst/>
      </p:bgPr>
    </p:bg>
    <p:spTree>
      <p:nvGrpSpPr>
        <p:cNvPr id="1" name="Shape 39"/>
        <p:cNvGrpSpPr/>
        <p:nvPr/>
      </p:nvGrpSpPr>
      <p:grpSpPr>
        <a:xfrm>
          <a:off x="0" y="0"/>
          <a:ext cx="0" cy="0"/>
          <a:chOff x="0" y="0"/>
          <a:chExt cx="0" cy="0"/>
        </a:xfrm>
      </p:grpSpPr>
      <p:sp>
        <p:nvSpPr>
          <p:cNvPr id="40" name="Shape 40"/>
          <p:cNvSpPr txBox="1">
            <a:spLocks noGrp="1"/>
          </p:cNvSpPr>
          <p:nvPr>
            <p:ph type="dt" idx="10"/>
          </p:nvPr>
        </p:nvSpPr>
        <p:spPr>
          <a:xfrm>
            <a:off x="115468" y="6504991"/>
            <a:ext cx="4320000" cy="198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300">
                <a:solidFill>
                  <a:schemeClr val="accent1"/>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sp>
        <p:nvSpPr>
          <p:cNvPr id="41" name="Shape 41"/>
          <p:cNvSpPr txBox="1">
            <a:spLocks noGrp="1"/>
          </p:cNvSpPr>
          <p:nvPr>
            <p:ph type="ftr" idx="11"/>
          </p:nvPr>
        </p:nvSpPr>
        <p:spPr>
          <a:xfrm>
            <a:off x="116740" y="6290848"/>
            <a:ext cx="4320000" cy="196131"/>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300">
                <a:solidFill>
                  <a:schemeClr val="accent1"/>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pic>
        <p:nvPicPr>
          <p:cNvPr id="42" name="Shape 42" descr="logo_Yacht_dblauw.png"/>
          <p:cNvPicPr preferRelativeResize="0"/>
          <p:nvPr/>
        </p:nvPicPr>
        <p:blipFill rotWithShape="1">
          <a:blip r:embed="rId2">
            <a:alphaModFix/>
          </a:blip>
          <a:srcRect/>
          <a:stretch/>
        </p:blipFill>
        <p:spPr>
          <a:xfrm>
            <a:off x="7812360" y="207116"/>
            <a:ext cx="1131632" cy="6479991"/>
          </a:xfrm>
          <a:prstGeom prst="rect">
            <a:avLst/>
          </a:prstGeom>
          <a:noFill/>
          <a:ln>
            <a:noFill/>
          </a:ln>
        </p:spPr>
      </p:pic>
      <p:sp>
        <p:nvSpPr>
          <p:cNvPr id="43" name="Shape 43"/>
          <p:cNvSpPr txBox="1">
            <a:spLocks noGrp="1"/>
          </p:cNvSpPr>
          <p:nvPr>
            <p:ph type="ctrTitle"/>
          </p:nvPr>
        </p:nvSpPr>
        <p:spPr>
          <a:xfrm>
            <a:off x="126000" y="144000"/>
            <a:ext cx="6102183" cy="371704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lt2"/>
              </a:buClr>
              <a:buSzPts val="7700"/>
              <a:buFont typeface="Verdana"/>
              <a:buNone/>
              <a:defRPr sz="7700" b="1" i="0" u="none" strike="noStrike" cap="none">
                <a:solidFill>
                  <a:schemeClr val="lt2"/>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Shape 44"/>
          <p:cNvSpPr txBox="1"/>
          <p:nvPr/>
        </p:nvSpPr>
        <p:spPr>
          <a:xfrm>
            <a:off x="-2344738" y="0"/>
            <a:ext cx="2236218" cy="5632311"/>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NL" sz="1000" b="1">
                <a:solidFill>
                  <a:srgbClr val="000000"/>
                </a:solidFill>
                <a:latin typeface="Verdana"/>
                <a:ea typeface="Verdana"/>
                <a:cs typeface="Verdana"/>
                <a:sym typeface="Verdana"/>
              </a:rPr>
              <a:t>Titeldia</a:t>
            </a:r>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r>
              <a:rPr lang="nl-NL" sz="1000">
                <a:solidFill>
                  <a:srgbClr val="000000"/>
                </a:solidFill>
                <a:latin typeface="Verdana"/>
                <a:ea typeface="Verdana"/>
                <a:cs typeface="Verdana"/>
                <a:sym typeface="Verdana"/>
              </a:rPr>
              <a:t>Gebruik deze dia (of één van de andere kleuren) als titeldia voor de presentatie.</a:t>
            </a:r>
            <a:endParaRPr/>
          </a:p>
          <a:p>
            <a:pPr marL="0" marR="0" lvl="0" indent="0" algn="l" rtl="0">
              <a:spcBef>
                <a:spcPts val="0"/>
              </a:spcBef>
              <a:spcAft>
                <a:spcPts val="0"/>
              </a:spcAft>
              <a:buNone/>
            </a:pPr>
            <a:r>
              <a:rPr lang="nl-NL" sz="1000">
                <a:solidFill>
                  <a:srgbClr val="000000"/>
                </a:solidFill>
                <a:latin typeface="Verdana"/>
                <a:ea typeface="Verdana"/>
                <a:cs typeface="Verdana"/>
                <a:sym typeface="Verdana"/>
              </a:rPr>
              <a:t>Klik op het tekstvak om een titel te maken. Onderaan de dia kun je eventueel een voettekst en datum plaatsen. Zie je deze invulvelden niet, klik dan in het lint op het tabblad Invoegen en vervolgens op </a:t>
            </a:r>
            <a:r>
              <a:rPr lang="nl-NL" sz="1000" i="1">
                <a:solidFill>
                  <a:srgbClr val="000000"/>
                </a:solidFill>
                <a:latin typeface="Verdana"/>
                <a:ea typeface="Verdana"/>
                <a:cs typeface="Verdana"/>
                <a:sym typeface="Verdana"/>
              </a:rPr>
              <a:t>Koptekst en voettekst</a:t>
            </a:r>
            <a:r>
              <a:rPr lang="nl-NL" sz="1000">
                <a:solidFill>
                  <a:srgbClr val="000000"/>
                </a:solidFill>
                <a:latin typeface="Verdana"/>
                <a:ea typeface="Verdana"/>
                <a:cs typeface="Verdana"/>
                <a:sym typeface="Verdana"/>
              </a:rPr>
              <a:t>. </a:t>
            </a:r>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r>
              <a:rPr lang="nl-NL" sz="1000">
                <a:solidFill>
                  <a:srgbClr val="000000"/>
                </a:solidFill>
                <a:latin typeface="Verdana"/>
                <a:ea typeface="Verdana"/>
                <a:cs typeface="Verdana"/>
                <a:sym typeface="Verdana"/>
              </a:rPr>
              <a:t>Zet in het dialoogvenster een vinkje bij </a:t>
            </a:r>
            <a:r>
              <a:rPr lang="nl-NL" sz="1000" i="1">
                <a:solidFill>
                  <a:srgbClr val="000000"/>
                </a:solidFill>
                <a:latin typeface="Verdana"/>
                <a:ea typeface="Verdana"/>
                <a:cs typeface="Verdana"/>
                <a:sym typeface="Verdana"/>
              </a:rPr>
              <a:t>Datum en tijd </a:t>
            </a:r>
            <a:r>
              <a:rPr lang="nl-NL" sz="1000">
                <a:solidFill>
                  <a:srgbClr val="000000"/>
                </a:solidFill>
                <a:latin typeface="Verdana"/>
                <a:ea typeface="Verdana"/>
                <a:cs typeface="Verdana"/>
                <a:sym typeface="Verdana"/>
              </a:rPr>
              <a:t>en bij </a:t>
            </a:r>
            <a:r>
              <a:rPr lang="nl-NL" sz="1000" i="1">
                <a:solidFill>
                  <a:srgbClr val="000000"/>
                </a:solidFill>
                <a:latin typeface="Verdana"/>
                <a:ea typeface="Verdana"/>
                <a:cs typeface="Verdana"/>
                <a:sym typeface="Verdana"/>
              </a:rPr>
              <a:t>Voettekst</a:t>
            </a:r>
            <a:r>
              <a:rPr lang="nl-NL" sz="1000">
                <a:solidFill>
                  <a:srgbClr val="000000"/>
                </a:solidFill>
                <a:latin typeface="Verdana"/>
                <a:ea typeface="Verdana"/>
                <a:cs typeface="Verdana"/>
                <a:sym typeface="Verdana"/>
              </a:rPr>
              <a:t>, klik op </a:t>
            </a:r>
            <a:r>
              <a:rPr lang="nl-NL" sz="1000" i="1">
                <a:solidFill>
                  <a:srgbClr val="000000"/>
                </a:solidFill>
                <a:latin typeface="Verdana"/>
                <a:ea typeface="Verdana"/>
                <a:cs typeface="Verdana"/>
                <a:sym typeface="Verdana"/>
              </a:rPr>
              <a:t>Toepassen</a:t>
            </a:r>
            <a:r>
              <a:rPr lang="nl-NL" sz="1000">
                <a:solidFill>
                  <a:srgbClr val="000000"/>
                </a:solidFill>
                <a:latin typeface="Verdana"/>
                <a:ea typeface="Verdana"/>
                <a:cs typeface="Verdana"/>
                <a:sym typeface="Verdana"/>
              </a:rPr>
              <a:t> en vul de velden in. Je kunt er ook voor kiezen om al in het dialoogvenster de informatie in te vullen. Klik vervolgens op </a:t>
            </a:r>
            <a:r>
              <a:rPr lang="nl-NL" sz="1000" i="1">
                <a:solidFill>
                  <a:srgbClr val="000000"/>
                </a:solidFill>
                <a:latin typeface="Verdana"/>
                <a:ea typeface="Verdana"/>
                <a:cs typeface="Verdana"/>
                <a:sym typeface="Verdana"/>
              </a:rPr>
              <a:t>Toepassen.</a:t>
            </a: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p:txBody>
      </p:sp>
      <p:pic>
        <p:nvPicPr>
          <p:cNvPr id="45" name="Shape 45"/>
          <p:cNvPicPr preferRelativeResize="0"/>
          <p:nvPr/>
        </p:nvPicPr>
        <p:blipFill rotWithShape="1">
          <a:blip r:embed="rId3">
            <a:alphaModFix/>
          </a:blip>
          <a:srcRect/>
          <a:stretch/>
        </p:blipFill>
        <p:spPr>
          <a:xfrm>
            <a:off x="-1657699" y="2079136"/>
            <a:ext cx="541067" cy="655377"/>
          </a:xfrm>
          <a:prstGeom prst="rect">
            <a:avLst/>
          </a:prstGeom>
          <a:noFill/>
          <a:ln>
            <a:noFill/>
          </a:ln>
        </p:spPr>
      </p:pic>
      <p:pic>
        <p:nvPicPr>
          <p:cNvPr id="46" name="Shape 46"/>
          <p:cNvPicPr preferRelativeResize="0"/>
          <p:nvPr/>
        </p:nvPicPr>
        <p:blipFill rotWithShape="1">
          <a:blip r:embed="rId4">
            <a:alphaModFix/>
          </a:blip>
          <a:srcRect r="54282"/>
          <a:stretch/>
        </p:blipFill>
        <p:spPr>
          <a:xfrm>
            <a:off x="-2268760" y="4048421"/>
            <a:ext cx="1818910" cy="265637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_5">
  <p:cSld name="Cover_5">
    <p:bg>
      <p:bgPr>
        <a:solidFill>
          <a:schemeClr val="accent6"/>
        </a:solidFill>
        <a:effectLst/>
      </p:bgPr>
    </p:bg>
    <p:spTree>
      <p:nvGrpSpPr>
        <p:cNvPr id="1" name="Shape 47"/>
        <p:cNvGrpSpPr/>
        <p:nvPr/>
      </p:nvGrpSpPr>
      <p:grpSpPr>
        <a:xfrm>
          <a:off x="0" y="0"/>
          <a:ext cx="0" cy="0"/>
          <a:chOff x="0" y="0"/>
          <a:chExt cx="0" cy="0"/>
        </a:xfrm>
      </p:grpSpPr>
      <p:sp>
        <p:nvSpPr>
          <p:cNvPr id="48" name="Shape 48"/>
          <p:cNvSpPr txBox="1">
            <a:spLocks noGrp="1"/>
          </p:cNvSpPr>
          <p:nvPr>
            <p:ph type="dt" idx="10"/>
          </p:nvPr>
        </p:nvSpPr>
        <p:spPr>
          <a:xfrm>
            <a:off x="115468" y="6504991"/>
            <a:ext cx="4320000" cy="198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300">
                <a:solidFill>
                  <a:schemeClr val="accent1"/>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sp>
        <p:nvSpPr>
          <p:cNvPr id="49" name="Shape 49"/>
          <p:cNvSpPr txBox="1">
            <a:spLocks noGrp="1"/>
          </p:cNvSpPr>
          <p:nvPr>
            <p:ph type="ftr" idx="11"/>
          </p:nvPr>
        </p:nvSpPr>
        <p:spPr>
          <a:xfrm>
            <a:off x="116740" y="6290848"/>
            <a:ext cx="4320000" cy="196131"/>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300">
                <a:solidFill>
                  <a:schemeClr val="accent1"/>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pic>
        <p:nvPicPr>
          <p:cNvPr id="50" name="Shape 50" descr="logo_Yacht_dblauw.png"/>
          <p:cNvPicPr preferRelativeResize="0"/>
          <p:nvPr/>
        </p:nvPicPr>
        <p:blipFill rotWithShape="1">
          <a:blip r:embed="rId2">
            <a:alphaModFix/>
          </a:blip>
          <a:srcRect/>
          <a:stretch/>
        </p:blipFill>
        <p:spPr>
          <a:xfrm>
            <a:off x="7812360" y="207116"/>
            <a:ext cx="1131632" cy="6479991"/>
          </a:xfrm>
          <a:prstGeom prst="rect">
            <a:avLst/>
          </a:prstGeom>
          <a:noFill/>
          <a:ln>
            <a:noFill/>
          </a:ln>
        </p:spPr>
      </p:pic>
      <p:sp>
        <p:nvSpPr>
          <p:cNvPr id="51" name="Shape 51"/>
          <p:cNvSpPr txBox="1">
            <a:spLocks noGrp="1"/>
          </p:cNvSpPr>
          <p:nvPr>
            <p:ph type="ctrTitle"/>
          </p:nvPr>
        </p:nvSpPr>
        <p:spPr>
          <a:xfrm>
            <a:off x="126000" y="144000"/>
            <a:ext cx="6102183" cy="371704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lt2"/>
              </a:buClr>
              <a:buSzPts val="7700"/>
              <a:buFont typeface="Verdana"/>
              <a:buNone/>
              <a:defRPr sz="7700" b="1" i="0" u="none" strike="noStrike" cap="none">
                <a:solidFill>
                  <a:schemeClr val="lt2"/>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2" name="Shape 52"/>
          <p:cNvSpPr txBox="1"/>
          <p:nvPr/>
        </p:nvSpPr>
        <p:spPr>
          <a:xfrm>
            <a:off x="-2344738" y="0"/>
            <a:ext cx="2236218" cy="5632311"/>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NL" sz="1000" b="1">
                <a:solidFill>
                  <a:srgbClr val="000000"/>
                </a:solidFill>
                <a:latin typeface="Verdana"/>
                <a:ea typeface="Verdana"/>
                <a:cs typeface="Verdana"/>
                <a:sym typeface="Verdana"/>
              </a:rPr>
              <a:t>Titeldia</a:t>
            </a:r>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r>
              <a:rPr lang="nl-NL" sz="1000">
                <a:solidFill>
                  <a:srgbClr val="000000"/>
                </a:solidFill>
                <a:latin typeface="Verdana"/>
                <a:ea typeface="Verdana"/>
                <a:cs typeface="Verdana"/>
                <a:sym typeface="Verdana"/>
              </a:rPr>
              <a:t>Gebruik deze dia (of één van de andere kleuren) als titeldia voor de presentatie.</a:t>
            </a:r>
            <a:endParaRPr/>
          </a:p>
          <a:p>
            <a:pPr marL="0" marR="0" lvl="0" indent="0" algn="l" rtl="0">
              <a:spcBef>
                <a:spcPts val="0"/>
              </a:spcBef>
              <a:spcAft>
                <a:spcPts val="0"/>
              </a:spcAft>
              <a:buNone/>
            </a:pPr>
            <a:r>
              <a:rPr lang="nl-NL" sz="1000">
                <a:solidFill>
                  <a:srgbClr val="000000"/>
                </a:solidFill>
                <a:latin typeface="Verdana"/>
                <a:ea typeface="Verdana"/>
                <a:cs typeface="Verdana"/>
                <a:sym typeface="Verdana"/>
              </a:rPr>
              <a:t>Klik op het tekstvak om een titel te maken. Onderaan de dia kun je eventueel een voettekst en datum plaatsen. Zie je deze invulvelden niet, klik dan in het lint op het tabblad Invoegen en vervolgens op </a:t>
            </a:r>
            <a:r>
              <a:rPr lang="nl-NL" sz="1000" i="1">
                <a:solidFill>
                  <a:srgbClr val="000000"/>
                </a:solidFill>
                <a:latin typeface="Verdana"/>
                <a:ea typeface="Verdana"/>
                <a:cs typeface="Verdana"/>
                <a:sym typeface="Verdana"/>
              </a:rPr>
              <a:t>Koptekst en voettekst</a:t>
            </a:r>
            <a:r>
              <a:rPr lang="nl-NL" sz="1000">
                <a:solidFill>
                  <a:srgbClr val="000000"/>
                </a:solidFill>
                <a:latin typeface="Verdana"/>
                <a:ea typeface="Verdana"/>
                <a:cs typeface="Verdana"/>
                <a:sym typeface="Verdana"/>
              </a:rPr>
              <a:t>. </a:t>
            </a:r>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r>
              <a:rPr lang="nl-NL" sz="1000">
                <a:solidFill>
                  <a:srgbClr val="000000"/>
                </a:solidFill>
                <a:latin typeface="Verdana"/>
                <a:ea typeface="Verdana"/>
                <a:cs typeface="Verdana"/>
                <a:sym typeface="Verdana"/>
              </a:rPr>
              <a:t>Zet in het dialoogvenster een vinkje bij </a:t>
            </a:r>
            <a:r>
              <a:rPr lang="nl-NL" sz="1000" i="1">
                <a:solidFill>
                  <a:srgbClr val="000000"/>
                </a:solidFill>
                <a:latin typeface="Verdana"/>
                <a:ea typeface="Verdana"/>
                <a:cs typeface="Verdana"/>
                <a:sym typeface="Verdana"/>
              </a:rPr>
              <a:t>Datum en tijd </a:t>
            </a:r>
            <a:r>
              <a:rPr lang="nl-NL" sz="1000">
                <a:solidFill>
                  <a:srgbClr val="000000"/>
                </a:solidFill>
                <a:latin typeface="Verdana"/>
                <a:ea typeface="Verdana"/>
                <a:cs typeface="Verdana"/>
                <a:sym typeface="Verdana"/>
              </a:rPr>
              <a:t>en bij </a:t>
            </a:r>
            <a:r>
              <a:rPr lang="nl-NL" sz="1000" i="1">
                <a:solidFill>
                  <a:srgbClr val="000000"/>
                </a:solidFill>
                <a:latin typeface="Verdana"/>
                <a:ea typeface="Verdana"/>
                <a:cs typeface="Verdana"/>
                <a:sym typeface="Verdana"/>
              </a:rPr>
              <a:t>Voettekst</a:t>
            </a:r>
            <a:r>
              <a:rPr lang="nl-NL" sz="1000">
                <a:solidFill>
                  <a:srgbClr val="000000"/>
                </a:solidFill>
                <a:latin typeface="Verdana"/>
                <a:ea typeface="Verdana"/>
                <a:cs typeface="Verdana"/>
                <a:sym typeface="Verdana"/>
              </a:rPr>
              <a:t>, klik op </a:t>
            </a:r>
            <a:r>
              <a:rPr lang="nl-NL" sz="1000" i="1">
                <a:solidFill>
                  <a:srgbClr val="000000"/>
                </a:solidFill>
                <a:latin typeface="Verdana"/>
                <a:ea typeface="Verdana"/>
                <a:cs typeface="Verdana"/>
                <a:sym typeface="Verdana"/>
              </a:rPr>
              <a:t>Toepassen</a:t>
            </a:r>
            <a:r>
              <a:rPr lang="nl-NL" sz="1000">
                <a:solidFill>
                  <a:srgbClr val="000000"/>
                </a:solidFill>
                <a:latin typeface="Verdana"/>
                <a:ea typeface="Verdana"/>
                <a:cs typeface="Verdana"/>
                <a:sym typeface="Verdana"/>
              </a:rPr>
              <a:t> en vul de velden in. Je kunt er ook voor kiezen om al in het dialoogvenster de informatie in te vullen. Klik vervolgens op </a:t>
            </a:r>
            <a:r>
              <a:rPr lang="nl-NL" sz="1000" i="1">
                <a:solidFill>
                  <a:srgbClr val="000000"/>
                </a:solidFill>
                <a:latin typeface="Verdana"/>
                <a:ea typeface="Verdana"/>
                <a:cs typeface="Verdana"/>
                <a:sym typeface="Verdana"/>
              </a:rPr>
              <a:t>Toepassen.</a:t>
            </a: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a:p>
            <a:pPr marL="0" marR="0" lvl="0" indent="0" algn="l" rtl="0">
              <a:spcBef>
                <a:spcPts val="0"/>
              </a:spcBef>
              <a:spcAft>
                <a:spcPts val="0"/>
              </a:spcAft>
              <a:buNone/>
            </a:pPr>
            <a:endParaRPr sz="1000">
              <a:solidFill>
                <a:srgbClr val="000000"/>
              </a:solidFill>
              <a:latin typeface="Verdana"/>
              <a:ea typeface="Verdana"/>
              <a:cs typeface="Verdana"/>
              <a:sym typeface="Verdana"/>
            </a:endParaRPr>
          </a:p>
        </p:txBody>
      </p:sp>
      <p:pic>
        <p:nvPicPr>
          <p:cNvPr id="53" name="Shape 53"/>
          <p:cNvPicPr preferRelativeResize="0"/>
          <p:nvPr/>
        </p:nvPicPr>
        <p:blipFill rotWithShape="1">
          <a:blip r:embed="rId3">
            <a:alphaModFix/>
          </a:blip>
          <a:srcRect/>
          <a:stretch/>
        </p:blipFill>
        <p:spPr>
          <a:xfrm>
            <a:off x="-1657699" y="2079136"/>
            <a:ext cx="541067" cy="655377"/>
          </a:xfrm>
          <a:prstGeom prst="rect">
            <a:avLst/>
          </a:prstGeom>
          <a:noFill/>
          <a:ln>
            <a:noFill/>
          </a:ln>
        </p:spPr>
      </p:pic>
      <p:pic>
        <p:nvPicPr>
          <p:cNvPr id="54" name="Shape 54"/>
          <p:cNvPicPr preferRelativeResize="0"/>
          <p:nvPr/>
        </p:nvPicPr>
        <p:blipFill rotWithShape="1">
          <a:blip r:embed="rId4">
            <a:alphaModFix/>
          </a:blip>
          <a:srcRect r="54282"/>
          <a:stretch/>
        </p:blipFill>
        <p:spPr>
          <a:xfrm>
            <a:off x="-2268760" y="4048421"/>
            <a:ext cx="1818910" cy="265637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ekst">
  <p:cSld name="Tekst">
    <p:bg>
      <p:bgPr>
        <a:solidFill>
          <a:schemeClr val="lt2"/>
        </a:solidFill>
        <a:effectLst/>
      </p:bgPr>
    </p:bg>
    <p:spTree>
      <p:nvGrpSpPr>
        <p:cNvPr id="1" name="Shape 459"/>
        <p:cNvGrpSpPr/>
        <p:nvPr/>
      </p:nvGrpSpPr>
      <p:grpSpPr>
        <a:xfrm>
          <a:off x="0" y="0"/>
          <a:ext cx="0" cy="0"/>
          <a:chOff x="0" y="0"/>
          <a:chExt cx="0" cy="0"/>
        </a:xfrm>
      </p:grpSpPr>
      <p:sp>
        <p:nvSpPr>
          <p:cNvPr id="460" name="Shape 460"/>
          <p:cNvSpPr txBox="1">
            <a:spLocks noGrp="1"/>
          </p:cNvSpPr>
          <p:nvPr>
            <p:ph type="title"/>
          </p:nvPr>
        </p:nvSpPr>
        <p:spPr>
          <a:xfrm>
            <a:off x="126690" y="65315"/>
            <a:ext cx="8909700" cy="79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accent4"/>
              </a:buClr>
              <a:buSzPts val="1400"/>
              <a:buFont typeface="Verdana"/>
              <a:buNone/>
              <a:defRPr sz="2400" b="0" i="0" u="none" strike="noStrike" cap="none">
                <a:solidFill>
                  <a:schemeClr val="accent4"/>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61" name="Shape 461"/>
          <p:cNvSpPr txBox="1">
            <a:spLocks noGrp="1"/>
          </p:cNvSpPr>
          <p:nvPr>
            <p:ph type="sldNum" idx="12"/>
          </p:nvPr>
        </p:nvSpPr>
        <p:spPr>
          <a:xfrm>
            <a:off x="115200" y="6498000"/>
            <a:ext cx="720000" cy="288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9pPr>
          </a:lstStyle>
          <a:p>
            <a:pPr marL="0" lvl="0" indent="0">
              <a:spcBef>
                <a:spcPts val="0"/>
              </a:spcBef>
              <a:spcAft>
                <a:spcPts val="0"/>
              </a:spcAft>
              <a:buNone/>
            </a:pPr>
            <a:fld id="{00000000-1234-1234-1234-123412341234}" type="slidenum">
              <a:rPr lang="nl-NL"/>
              <a:t>‹nr.›</a:t>
            </a:fld>
            <a:endParaRPr/>
          </a:p>
        </p:txBody>
      </p:sp>
      <p:sp>
        <p:nvSpPr>
          <p:cNvPr id="462" name="Shape 462"/>
          <p:cNvSpPr txBox="1"/>
          <p:nvPr/>
        </p:nvSpPr>
        <p:spPr>
          <a:xfrm>
            <a:off x="-2344739" y="-44391"/>
            <a:ext cx="2232000" cy="68736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nl-NL" sz="1000" b="1" i="0" u="none" strike="noStrike" cap="none">
                <a:solidFill>
                  <a:schemeClr val="dk1"/>
                </a:solidFill>
                <a:latin typeface="Verdana"/>
                <a:ea typeface="Verdana"/>
                <a:cs typeface="Verdana"/>
                <a:sym typeface="Verdana"/>
              </a:rPr>
              <a:t>Tekst</a:t>
            </a:r>
            <a:endParaRPr sz="1000" b="1"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Standaard komt er een opsommingsteken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voor de tekst te staan. Wil je geen opsommingstekens, druk dan eerst een keer op </a:t>
            </a:r>
            <a:r>
              <a:rPr lang="nl-NL" sz="900" b="0" i="1" u="none" strike="noStrike" cap="none">
                <a:solidFill>
                  <a:schemeClr val="dk1"/>
                </a:solidFill>
                <a:latin typeface="Verdana"/>
                <a:ea typeface="Verdana"/>
                <a:cs typeface="Verdana"/>
                <a:sym typeface="Verdana"/>
              </a:rPr>
              <a:t>Backspace</a:t>
            </a:r>
            <a:r>
              <a:rPr lang="nl-NL" sz="900" b="0" i="0" u="none" strike="noStrike" cap="none">
                <a:solidFill>
                  <a:schemeClr val="dk1"/>
                </a:solidFill>
                <a:latin typeface="Verdana"/>
                <a:ea typeface="Verdana"/>
                <a:cs typeface="Verdana"/>
                <a:sym typeface="Verdana"/>
              </a:rPr>
              <a:t> en begin daarna met typen. Wil je geen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maar een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als opsommingsteken, klik dan op het tabblad </a:t>
            </a:r>
            <a:r>
              <a:rPr lang="nl-NL" sz="900" b="0" i="1" u="none" strike="noStrike" cap="none">
                <a:solidFill>
                  <a:schemeClr val="dk1"/>
                </a:solidFill>
                <a:latin typeface="Verdana"/>
                <a:ea typeface="Verdana"/>
                <a:cs typeface="Verdana"/>
                <a:sym typeface="Verdana"/>
              </a:rPr>
              <a:t>Start</a:t>
            </a:r>
            <a:r>
              <a:rPr lang="nl-NL" sz="900" b="0" i="0" u="none" strike="noStrike" cap="none">
                <a:solidFill>
                  <a:schemeClr val="dk1"/>
                </a:solidFill>
                <a:latin typeface="Verdana"/>
                <a:ea typeface="Verdana"/>
                <a:cs typeface="Verdana"/>
                <a:sym typeface="Verdana"/>
              </a:rPr>
              <a:t>, in de groep </a:t>
            </a:r>
            <a:r>
              <a:rPr lang="nl-NL" sz="900" b="0" i="1" u="none" strike="noStrike" cap="none">
                <a:solidFill>
                  <a:schemeClr val="dk1"/>
                </a:solidFill>
                <a:latin typeface="Verdana"/>
                <a:ea typeface="Verdana"/>
                <a:cs typeface="Verdana"/>
                <a:sym typeface="Verdana"/>
              </a:rPr>
              <a:t>Alinea</a:t>
            </a:r>
            <a:r>
              <a:rPr lang="nl-NL" sz="900" b="0" i="0" u="none" strike="noStrike" cap="none">
                <a:solidFill>
                  <a:schemeClr val="dk1"/>
                </a:solidFill>
                <a:latin typeface="Verdana"/>
                <a:ea typeface="Verdana"/>
                <a:cs typeface="Verdana"/>
                <a:sym typeface="Verdana"/>
              </a:rPr>
              <a:t> op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400"/>
              <a:buFont typeface="Arial"/>
              <a:buNone/>
            </a:pPr>
            <a:endParaRPr sz="4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a:t>
            </a:r>
            <a:r>
              <a:rPr lang="nl-NL" sz="900" b="0" i="1" u="none" strike="noStrike" cap="none">
                <a:solidFill>
                  <a:schemeClr val="dk1"/>
                </a:solidFill>
                <a:latin typeface="Verdana"/>
                <a:ea typeface="Verdana"/>
                <a:cs typeface="Verdana"/>
                <a:sym typeface="Verdana"/>
              </a:rPr>
              <a:t>Lijstniveau verhogen</a:t>
            </a:r>
            <a:r>
              <a:rPr lang="nl-NL" sz="900" b="0" i="0" u="none" strike="noStrike" cap="none">
                <a:solidFill>
                  <a:schemeClr val="dk1"/>
                </a:solidFill>
                <a:latin typeface="Verdana"/>
                <a:ea typeface="Verdana"/>
                <a:cs typeface="Verdana"/>
                <a:sym typeface="Verdana"/>
              </a:rPr>
              <a:t>). Elk lijstniveau heeft een ander opsommingsteken. Wil je weer terug naar het opsommings-teken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klik dan op </a:t>
            </a:r>
            <a:r>
              <a:rPr lang="nl-NL" sz="900" b="0" i="1" u="none" strike="noStrike" cap="none">
                <a:solidFill>
                  <a:schemeClr val="dk1"/>
                </a:solidFill>
                <a:latin typeface="Verdana"/>
                <a:ea typeface="Verdana"/>
                <a:cs typeface="Verdana"/>
                <a:sym typeface="Verdana"/>
              </a:rPr>
              <a:t>Lijstniveau verlagen</a:t>
            </a:r>
            <a:r>
              <a:rPr lang="nl-NL" sz="900" b="0" i="0" u="none" strike="noStrike" cap="none">
                <a:solidFill>
                  <a:schemeClr val="dk1"/>
                </a:solidFill>
                <a:latin typeface="Verdana"/>
                <a:ea typeface="Verdana"/>
                <a:cs typeface="Verdana"/>
                <a:sym typeface="Verdana"/>
              </a:rPr>
              <a: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400"/>
              <a:buFont typeface="Arial"/>
              <a:buNone/>
            </a:pPr>
            <a:endParaRPr sz="4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Als de tekstlengte buiten het tekstvak gaat lopen, wordt deze automatisch geschaald. Om de tekst zelf passend te maken, zet als eerst de regelafstand op Enkel. Dit kun je doen door op het pijltje rechtsonder in de groep Alinea te klikken.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00"/>
              <a:buFont typeface="Arial"/>
              <a:buNone/>
            </a:pPr>
            <a:endParaRPr sz="3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600"/>
              <a:buFont typeface="Arial"/>
              <a:buNone/>
            </a:pPr>
            <a:endParaRPr sz="6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400"/>
              <a:buFont typeface="Arial"/>
              <a:buNone/>
            </a:pPr>
            <a:endParaRPr sz="4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Pas vervolgens naar wens de lettergrootte aan.</a:t>
            </a:r>
            <a:endParaRPr sz="900" b="0" i="0" u="none" strike="noStrike" cap="none">
              <a:solidFill>
                <a:schemeClr val="dk1"/>
              </a:solidFill>
              <a:latin typeface="Verdana"/>
              <a:ea typeface="Verdana"/>
              <a:cs typeface="Verdana"/>
              <a:sym typeface="Verdana"/>
            </a:endParaRPr>
          </a:p>
        </p:txBody>
      </p:sp>
      <p:pic>
        <p:nvPicPr>
          <p:cNvPr id="463" name="Shape 463"/>
          <p:cNvPicPr preferRelativeResize="0"/>
          <p:nvPr/>
        </p:nvPicPr>
        <p:blipFill rotWithShape="1">
          <a:blip r:embed="rId2">
            <a:alphaModFix/>
          </a:blip>
          <a:srcRect/>
          <a:stretch/>
        </p:blipFill>
        <p:spPr>
          <a:xfrm>
            <a:off x="-2268760" y="2276872"/>
            <a:ext cx="1058892" cy="266679"/>
          </a:xfrm>
          <a:prstGeom prst="rect">
            <a:avLst/>
          </a:prstGeom>
          <a:noFill/>
          <a:ln>
            <a:noFill/>
          </a:ln>
        </p:spPr>
      </p:pic>
      <p:pic>
        <p:nvPicPr>
          <p:cNvPr id="464" name="Shape 464"/>
          <p:cNvPicPr preferRelativeResize="0"/>
          <p:nvPr/>
        </p:nvPicPr>
        <p:blipFill rotWithShape="1">
          <a:blip r:embed="rId3">
            <a:alphaModFix/>
          </a:blip>
          <a:srcRect/>
          <a:stretch/>
        </p:blipFill>
        <p:spPr>
          <a:xfrm>
            <a:off x="-2268760" y="3909053"/>
            <a:ext cx="1058892" cy="266679"/>
          </a:xfrm>
          <a:prstGeom prst="rect">
            <a:avLst/>
          </a:prstGeom>
          <a:noFill/>
          <a:ln>
            <a:noFill/>
          </a:ln>
        </p:spPr>
      </p:pic>
      <p:pic>
        <p:nvPicPr>
          <p:cNvPr id="465" name="Shape 465"/>
          <p:cNvPicPr preferRelativeResize="0"/>
          <p:nvPr/>
        </p:nvPicPr>
        <p:blipFill rotWithShape="1">
          <a:blip r:embed="rId4">
            <a:alphaModFix/>
          </a:blip>
          <a:srcRect/>
          <a:stretch/>
        </p:blipFill>
        <p:spPr>
          <a:xfrm>
            <a:off x="-2268760" y="5829267"/>
            <a:ext cx="2132073" cy="383889"/>
          </a:xfrm>
          <a:prstGeom prst="rect">
            <a:avLst/>
          </a:prstGeom>
          <a:noFill/>
          <a:ln>
            <a:noFill/>
          </a:ln>
        </p:spPr>
      </p:pic>
      <p:sp>
        <p:nvSpPr>
          <p:cNvPr id="466" name="Shape 466"/>
          <p:cNvSpPr txBox="1">
            <a:spLocks noGrp="1"/>
          </p:cNvSpPr>
          <p:nvPr>
            <p:ph type="body" idx="1"/>
          </p:nvPr>
        </p:nvSpPr>
        <p:spPr>
          <a:xfrm>
            <a:off x="127000" y="936000"/>
            <a:ext cx="8909100" cy="4860000"/>
          </a:xfrm>
          <a:prstGeom prst="rect">
            <a:avLst/>
          </a:prstGeom>
          <a:noFill/>
          <a:ln>
            <a:noFill/>
          </a:ln>
        </p:spPr>
        <p:txBody>
          <a:bodyPr spcFirstLastPara="1" wrap="square" lIns="91425" tIns="91425" rIns="91425" bIns="91425" anchor="t" anchorCtr="0"/>
          <a:lstStyle>
            <a:lvl1pPr marL="457200" marR="0" lvl="0" indent="-323850" algn="l" rtl="0">
              <a:lnSpc>
                <a:spcPct val="140000"/>
              </a:lnSpc>
              <a:spcBef>
                <a:spcPts val="0"/>
              </a:spcBef>
              <a:spcAft>
                <a:spcPts val="0"/>
              </a:spcAft>
              <a:buClr>
                <a:schemeClr val="accent1"/>
              </a:buClr>
              <a:buSzPts val="1500"/>
              <a:buFont typeface="Noto Sans Symbols"/>
              <a:buChar char="▪"/>
              <a:defRPr sz="1500" b="0" i="0" u="none" strike="noStrike" cap="none">
                <a:solidFill>
                  <a:schemeClr val="accent1"/>
                </a:solidFill>
                <a:latin typeface="Verdana"/>
                <a:ea typeface="Verdana"/>
                <a:cs typeface="Verdana"/>
                <a:sym typeface="Verdana"/>
              </a:defRPr>
            </a:lvl1pPr>
            <a:lvl2pPr marL="914400" marR="0" lvl="1"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2pPr>
            <a:lvl3pPr marL="1371600" marR="0" lvl="2" indent="-323850" algn="l" rtl="0">
              <a:lnSpc>
                <a:spcPct val="140000"/>
              </a:lnSpc>
              <a:spcBef>
                <a:spcPts val="0"/>
              </a:spcBef>
              <a:spcAft>
                <a:spcPts val="0"/>
              </a:spcAft>
              <a:buClr>
                <a:schemeClr val="accent1"/>
              </a:buClr>
              <a:buSzPts val="1500"/>
              <a:buFont typeface="Arial"/>
              <a:buChar char="•"/>
              <a:defRPr sz="1500" b="0" i="0" u="none" strike="noStrike" cap="none">
                <a:solidFill>
                  <a:schemeClr val="accent1"/>
                </a:solidFill>
                <a:latin typeface="Verdana"/>
                <a:ea typeface="Verdana"/>
                <a:cs typeface="Verdana"/>
                <a:sym typeface="Verdana"/>
              </a:defRPr>
            </a:lvl3pPr>
            <a:lvl4pPr marL="1828800" marR="0" lvl="3"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4pPr>
            <a:lvl5pPr marL="2286000" marR="0" lvl="4"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9pPr>
          </a:lstStyle>
          <a:p>
            <a:endParaRPr/>
          </a:p>
        </p:txBody>
      </p:sp>
      <p:pic>
        <p:nvPicPr>
          <p:cNvPr id="467" name="Shape 467"/>
          <p:cNvPicPr preferRelativeResize="0"/>
          <p:nvPr/>
        </p:nvPicPr>
        <p:blipFill rotWithShape="1">
          <a:blip r:embed="rId5">
            <a:alphaModFix/>
          </a:blip>
          <a:srcRect/>
          <a:stretch/>
        </p:blipFill>
        <p:spPr>
          <a:xfrm>
            <a:off x="7380312" y="6213309"/>
            <a:ext cx="1688193" cy="358228"/>
          </a:xfrm>
          <a:prstGeom prst="rect">
            <a:avLst/>
          </a:prstGeom>
          <a:noFill/>
          <a:ln>
            <a:noFill/>
          </a:ln>
        </p:spPr>
      </p:pic>
    </p:spTree>
    <p:extLst>
      <p:ext uri="{BB962C8B-B14F-4D97-AF65-F5344CB8AC3E}">
        <p14:creationId xmlns:p14="http://schemas.microsoft.com/office/powerpoint/2010/main" val="753453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Beeld">
    <p:bg>
      <p:bgPr>
        <a:solidFill>
          <a:schemeClr val="lt2"/>
        </a:solidFill>
        <a:effectLst/>
      </p:bgPr>
    </p:bg>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126690" y="65315"/>
            <a:ext cx="8910000" cy="7919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accent4"/>
              </a:buClr>
              <a:buFont typeface="Verdana"/>
              <a:buNone/>
              <a:defRPr sz="3500" b="0" i="0" u="none" strike="noStrike" cap="none">
                <a:solidFill>
                  <a:schemeClr val="accent4"/>
                </a:solidFill>
                <a:latin typeface="Verdana"/>
                <a:ea typeface="Verdana"/>
                <a:cs typeface="Verdana"/>
                <a:sym typeface="Verdana"/>
              </a:defRPr>
            </a:lvl1pPr>
            <a:lvl2pPr lvl="1" indent="0">
              <a:spcBef>
                <a:spcPts val="0"/>
              </a:spcBef>
              <a:buFont typeface="Arial"/>
              <a:buNone/>
              <a:defRPr sz="1800"/>
            </a:lvl2pPr>
            <a:lvl3pPr lvl="2" indent="0">
              <a:spcBef>
                <a:spcPts val="0"/>
              </a:spcBef>
              <a:buFont typeface="Arial"/>
              <a:buNone/>
              <a:defRPr sz="1800"/>
            </a:lvl3pPr>
            <a:lvl4pPr lvl="3" indent="0">
              <a:spcBef>
                <a:spcPts val="0"/>
              </a:spcBef>
              <a:buFont typeface="Arial"/>
              <a:buNone/>
              <a:defRPr sz="1800"/>
            </a:lvl4pPr>
            <a:lvl5pPr lvl="4" indent="0">
              <a:spcBef>
                <a:spcPts val="0"/>
              </a:spcBef>
              <a:buFont typeface="Arial"/>
              <a:buNone/>
              <a:defRPr sz="1800"/>
            </a:lvl5pPr>
            <a:lvl6pPr lvl="5" indent="0">
              <a:spcBef>
                <a:spcPts val="0"/>
              </a:spcBef>
              <a:buFont typeface="Arial"/>
              <a:buNone/>
              <a:defRPr sz="1800"/>
            </a:lvl6pPr>
            <a:lvl7pPr lvl="6" indent="0">
              <a:spcBef>
                <a:spcPts val="0"/>
              </a:spcBef>
              <a:buFont typeface="Arial"/>
              <a:buNone/>
              <a:defRPr sz="1800"/>
            </a:lvl7pPr>
            <a:lvl8pPr lvl="7" indent="0">
              <a:spcBef>
                <a:spcPts val="0"/>
              </a:spcBef>
              <a:buFont typeface="Arial"/>
              <a:buNone/>
              <a:defRPr sz="1800"/>
            </a:lvl8pPr>
            <a:lvl9pPr lvl="8" indent="0">
              <a:spcBef>
                <a:spcPts val="0"/>
              </a:spcBef>
              <a:buFont typeface="Arial"/>
              <a:buNone/>
              <a:defRPr sz="1800"/>
            </a:lvl9pPr>
          </a:lstStyle>
          <a:p>
            <a:endParaRPr/>
          </a:p>
        </p:txBody>
      </p:sp>
      <p:sp>
        <p:nvSpPr>
          <p:cNvPr id="87" name="Shape 87"/>
          <p:cNvSpPr txBox="1">
            <a:spLocks noGrp="1"/>
          </p:cNvSpPr>
          <p:nvPr>
            <p:ph type="sldNum" idx="12"/>
          </p:nvPr>
        </p:nvSpPr>
        <p:spPr>
          <a:xfrm>
            <a:off x="115200" y="6498000"/>
            <a:ext cx="720080" cy="28803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accent1"/>
              </a:buClr>
              <a:buSzPct val="25000"/>
              <a:buFont typeface="Verdana"/>
              <a:buNone/>
            </a:pPr>
            <a:fld id="{00000000-1234-1234-1234-123412341234}" type="slidenum">
              <a:rPr lang="nl-NL" sz="1000" b="0" i="0" u="none" strike="noStrike" cap="none">
                <a:solidFill>
                  <a:schemeClr val="accent1"/>
                </a:solidFill>
                <a:latin typeface="Verdana"/>
                <a:ea typeface="Verdana"/>
                <a:cs typeface="Verdana"/>
                <a:sym typeface="Verdana"/>
              </a:rPr>
              <a:t>‹nr.›</a:t>
            </a:fld>
            <a:endParaRPr lang="nl-NL" sz="1000" b="0" i="0" u="none" strike="noStrike" cap="none">
              <a:solidFill>
                <a:schemeClr val="accent1"/>
              </a:solidFill>
              <a:latin typeface="Verdana"/>
              <a:ea typeface="Verdana"/>
              <a:cs typeface="Verdana"/>
              <a:sym typeface="Verdana"/>
            </a:endParaRPr>
          </a:p>
        </p:txBody>
      </p:sp>
      <p:sp>
        <p:nvSpPr>
          <p:cNvPr id="88" name="Shape 88"/>
          <p:cNvSpPr txBox="1">
            <a:spLocks noGrp="1"/>
          </p:cNvSpPr>
          <p:nvPr>
            <p:ph type="body" idx="1"/>
          </p:nvPr>
        </p:nvSpPr>
        <p:spPr>
          <a:xfrm>
            <a:off x="126000" y="936000"/>
            <a:ext cx="5166080" cy="4860000"/>
          </a:xfrm>
          <a:prstGeom prst="rect">
            <a:avLst/>
          </a:prstGeom>
          <a:noFill/>
          <a:ln>
            <a:noFill/>
          </a:ln>
        </p:spPr>
        <p:txBody>
          <a:bodyPr lIns="91425" tIns="91425" rIns="91425" bIns="91425" anchor="t" anchorCtr="0"/>
          <a:lstStyle>
            <a:lvl1pPr marL="342900" marR="0" lvl="0" indent="-342900" algn="l" rtl="0">
              <a:lnSpc>
                <a:spcPct val="140000"/>
              </a:lnSpc>
              <a:spcBef>
                <a:spcPts val="0"/>
              </a:spcBef>
              <a:spcAft>
                <a:spcPts val="0"/>
              </a:spcAft>
              <a:buClr>
                <a:schemeClr val="accent6"/>
              </a:buClr>
              <a:buFont typeface="Noto Sans Symbols"/>
              <a:buNone/>
              <a:defRPr sz="1500" b="1" i="0" u="none" strike="noStrike" cap="none">
                <a:solidFill>
                  <a:schemeClr val="accent6"/>
                </a:solidFill>
                <a:latin typeface="Verdana"/>
                <a:ea typeface="Verdana"/>
                <a:cs typeface="Verdana"/>
                <a:sym typeface="Verdana"/>
              </a:defRPr>
            </a:lvl1pPr>
            <a:lvl2pPr marL="144000" marR="0" lvl="1" indent="40149" algn="l" rtl="0">
              <a:lnSpc>
                <a:spcPct val="140000"/>
              </a:lnSpc>
              <a:spcBef>
                <a:spcPts val="0"/>
              </a:spcBef>
              <a:spcAft>
                <a:spcPts val="0"/>
              </a:spcAft>
              <a:buClr>
                <a:schemeClr val="accent1"/>
              </a:buClr>
              <a:buSzPct val="100000"/>
              <a:buFont typeface="Noto Sans Symbols"/>
              <a:buChar char="▪"/>
              <a:defRPr sz="1500" b="0" i="0" u="none" strike="noStrike" cap="none">
                <a:solidFill>
                  <a:schemeClr val="accent1"/>
                </a:solidFill>
                <a:latin typeface="Verdana"/>
                <a:ea typeface="Verdana"/>
                <a:cs typeface="Verdana"/>
                <a:sym typeface="Verdana"/>
              </a:defRPr>
            </a:lvl2pPr>
            <a:lvl3pPr marL="288000" marR="0" lvl="2" indent="35849" algn="l" rtl="0">
              <a:lnSpc>
                <a:spcPct val="140000"/>
              </a:lnSpc>
              <a:spcBef>
                <a:spcPts val="0"/>
              </a:spcBef>
              <a:spcAft>
                <a:spcPts val="0"/>
              </a:spcAft>
              <a:buClr>
                <a:schemeClr val="accent1"/>
              </a:buClr>
              <a:buSzPct val="100000"/>
              <a:buFont typeface="Verdana"/>
              <a:buChar char="-"/>
              <a:defRPr sz="1500" b="0" i="0" u="none" strike="noStrike" cap="none">
                <a:solidFill>
                  <a:schemeClr val="accent1"/>
                </a:solidFill>
                <a:latin typeface="Verdana"/>
                <a:ea typeface="Verdana"/>
                <a:cs typeface="Verdana"/>
                <a:sym typeface="Verdana"/>
              </a:defRPr>
            </a:lvl3pPr>
            <a:lvl4pPr marL="432000" marR="0" lvl="3" indent="31550" algn="l" rtl="0">
              <a:lnSpc>
                <a:spcPct val="140000"/>
              </a:lnSpc>
              <a:spcBef>
                <a:spcPts val="0"/>
              </a:spcBef>
              <a:spcAft>
                <a:spcPts val="0"/>
              </a:spcAft>
              <a:buClr>
                <a:schemeClr val="accent1"/>
              </a:buClr>
              <a:buSzPct val="100000"/>
              <a:buFont typeface="Arial"/>
              <a:buChar char="•"/>
              <a:defRPr sz="1500" b="0" i="0" u="none" strike="noStrike" cap="none">
                <a:solidFill>
                  <a:schemeClr val="accent1"/>
                </a:solidFill>
                <a:latin typeface="Verdana"/>
                <a:ea typeface="Verdana"/>
                <a:cs typeface="Verdana"/>
                <a:sym typeface="Verdana"/>
              </a:defRPr>
            </a:lvl4pPr>
            <a:lvl5pPr marL="576000" marR="0" lvl="4" indent="39949" algn="l" rtl="0">
              <a:lnSpc>
                <a:spcPct val="140000"/>
              </a:lnSpc>
              <a:spcBef>
                <a:spcPts val="0"/>
              </a:spcBef>
              <a:spcAft>
                <a:spcPts val="0"/>
              </a:spcAft>
              <a:buClr>
                <a:schemeClr val="accent1"/>
              </a:buClr>
              <a:buSzPct val="100000"/>
              <a:buFont typeface="Verdana"/>
              <a:buChar char="-"/>
              <a:defRPr sz="1500" b="0" i="0" u="none" strike="noStrike" cap="none">
                <a:solidFill>
                  <a:schemeClr val="accent1"/>
                </a:solidFill>
                <a:latin typeface="Verdana"/>
                <a:ea typeface="Verdana"/>
                <a:cs typeface="Verdana"/>
                <a:sym typeface="Verdana"/>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9pPr>
          </a:lstStyle>
          <a:p>
            <a:endParaRPr/>
          </a:p>
        </p:txBody>
      </p:sp>
      <p:sp>
        <p:nvSpPr>
          <p:cNvPr id="89" name="Shape 89"/>
          <p:cNvSpPr>
            <a:spLocks noGrp="1"/>
          </p:cNvSpPr>
          <p:nvPr>
            <p:ph type="pic" idx="2"/>
          </p:nvPr>
        </p:nvSpPr>
        <p:spPr>
          <a:xfrm>
            <a:off x="5508496" y="1052736"/>
            <a:ext cx="3527998" cy="3636000"/>
          </a:xfrm>
          <a:prstGeom prst="rect">
            <a:avLst/>
          </a:prstGeom>
          <a:noFill/>
          <a:ln>
            <a:noFill/>
          </a:ln>
        </p:spPr>
        <p:txBody>
          <a:bodyPr lIns="91425" tIns="91425" rIns="91425" bIns="91425" anchor="t" anchorCtr="0"/>
          <a:lstStyle>
            <a:lvl1pPr marL="342900" marR="0" lvl="0" indent="63500" algn="l" rtl="0">
              <a:lnSpc>
                <a:spcPct val="100000"/>
              </a:lnSpc>
              <a:spcBef>
                <a:spcPts val="640"/>
              </a:spcBef>
              <a:spcAft>
                <a:spcPts val="0"/>
              </a:spcAft>
              <a:buClr>
                <a:schemeClr val="accent1"/>
              </a:buClr>
              <a:buSzPct val="100000"/>
              <a:buFont typeface="Noto Sans Symbols"/>
              <a:buChar char="▪"/>
              <a:defRPr sz="3200" b="0" i="0" u="none" strike="noStrike" cap="none">
                <a:solidFill>
                  <a:schemeClr val="accent1"/>
                </a:solidFill>
                <a:latin typeface="Verdana"/>
                <a:ea typeface="Verdana"/>
                <a:cs typeface="Verdana"/>
                <a:sym typeface="Verdana"/>
              </a:defRPr>
            </a:lvl1pPr>
            <a:lvl2pPr marL="742950" marR="0" lvl="1" indent="69850" algn="l" rtl="0">
              <a:lnSpc>
                <a:spcPct val="100000"/>
              </a:lnSpc>
              <a:spcBef>
                <a:spcPts val="560"/>
              </a:spcBef>
              <a:spcAft>
                <a:spcPts val="0"/>
              </a:spcAft>
              <a:buClr>
                <a:schemeClr val="accent1"/>
              </a:buClr>
              <a:buSzPct val="100000"/>
              <a:buFont typeface="Verdana"/>
              <a:buChar char="-"/>
              <a:defRPr sz="2800" b="0" i="0" u="none" strike="noStrike" cap="none">
                <a:solidFill>
                  <a:schemeClr val="accent1"/>
                </a:solidFill>
                <a:latin typeface="Verdana"/>
                <a:ea typeface="Verdana"/>
                <a:cs typeface="Verdana"/>
                <a:sym typeface="Verdana"/>
              </a:defRPr>
            </a:lvl2pPr>
            <a:lvl3pPr marL="1143000" marR="0" lvl="2" indent="76200" algn="l" rtl="0">
              <a:lnSpc>
                <a:spcPct val="100000"/>
              </a:lnSpc>
              <a:spcBef>
                <a:spcPts val="480"/>
              </a:spcBef>
              <a:spcAft>
                <a:spcPts val="0"/>
              </a:spcAft>
              <a:buClr>
                <a:schemeClr val="accent1"/>
              </a:buClr>
              <a:buSzPct val="100000"/>
              <a:buFont typeface="Arial"/>
              <a:buChar char="•"/>
              <a:defRPr sz="2400" b="0" i="0" u="none" strike="noStrike" cap="none">
                <a:solidFill>
                  <a:schemeClr val="accent1"/>
                </a:solidFill>
                <a:latin typeface="Verdana"/>
                <a:ea typeface="Verdana"/>
                <a:cs typeface="Verdana"/>
                <a:sym typeface="Verdana"/>
              </a:defRPr>
            </a:lvl3pPr>
            <a:lvl4pPr marL="1600200" marR="0" lvl="3" indent="25400" algn="l" rtl="0">
              <a:lnSpc>
                <a:spcPct val="100000"/>
              </a:lnSpc>
              <a:spcBef>
                <a:spcPts val="400"/>
              </a:spcBef>
              <a:spcAft>
                <a:spcPts val="0"/>
              </a:spcAft>
              <a:buClr>
                <a:schemeClr val="accent1"/>
              </a:buClr>
              <a:buSzPct val="100000"/>
              <a:buFont typeface="Verdana"/>
              <a:buChar char="-"/>
              <a:defRPr sz="2000" b="0" i="0" u="none" strike="noStrike" cap="none">
                <a:solidFill>
                  <a:schemeClr val="accent1"/>
                </a:solidFill>
                <a:latin typeface="Verdana"/>
                <a:ea typeface="Verdana"/>
                <a:cs typeface="Verdana"/>
                <a:sym typeface="Verdana"/>
              </a:defRPr>
            </a:lvl4pPr>
            <a:lvl5pPr marL="2057400" marR="0" lvl="4" indent="25400" algn="l" rtl="0">
              <a:lnSpc>
                <a:spcPct val="100000"/>
              </a:lnSpc>
              <a:spcBef>
                <a:spcPts val="400"/>
              </a:spcBef>
              <a:spcAft>
                <a:spcPts val="0"/>
              </a:spcAft>
              <a:buClr>
                <a:schemeClr val="accent1"/>
              </a:buClr>
              <a:buSzPct val="100000"/>
              <a:buFont typeface="Verdana"/>
              <a:buChar char="-"/>
              <a:defRPr sz="2000" b="0" i="0" u="none" strike="noStrike" cap="none">
                <a:solidFill>
                  <a:schemeClr val="accent1"/>
                </a:solidFill>
                <a:latin typeface="Verdana"/>
                <a:ea typeface="Verdana"/>
                <a:cs typeface="Verdana"/>
                <a:sym typeface="Verdana"/>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9pPr>
          </a:lstStyle>
          <a:p>
            <a:endParaRPr/>
          </a:p>
        </p:txBody>
      </p:sp>
      <p:pic>
        <p:nvPicPr>
          <p:cNvPr id="90" name="Shape 90" descr="logo_Yacht_wit_small.png"/>
          <p:cNvPicPr preferRelativeResize="0"/>
          <p:nvPr/>
        </p:nvPicPr>
        <p:blipFill rotWithShape="1">
          <a:blip r:embed="rId2">
            <a:alphaModFix/>
          </a:blip>
          <a:srcRect/>
          <a:stretch/>
        </p:blipFill>
        <p:spPr>
          <a:xfrm rot="5400000">
            <a:off x="8058155" y="5636777"/>
            <a:ext cx="300310" cy="1655994"/>
          </a:xfrm>
          <a:prstGeom prst="rect">
            <a:avLst/>
          </a:prstGeom>
          <a:noFill/>
          <a:ln>
            <a:noFill/>
          </a:ln>
        </p:spPr>
      </p:pic>
      <p:sp>
        <p:nvSpPr>
          <p:cNvPr id="91" name="Shape 91"/>
          <p:cNvSpPr>
            <a:spLocks noGrp="1"/>
          </p:cNvSpPr>
          <p:nvPr>
            <p:ph type="pic" idx="3"/>
          </p:nvPr>
        </p:nvSpPr>
        <p:spPr>
          <a:xfrm>
            <a:off x="5472287" y="6248773"/>
            <a:ext cx="1692000" cy="431998"/>
          </a:xfrm>
          <a:prstGeom prst="rect">
            <a:avLst/>
          </a:prstGeom>
          <a:noFill/>
          <a:ln>
            <a:noFill/>
          </a:ln>
        </p:spPr>
        <p:txBody>
          <a:bodyPr lIns="91425" tIns="91425" rIns="91425" bIns="91425" anchor="t" anchorCtr="0"/>
          <a:lstStyle>
            <a:lvl1pPr marL="342900" marR="0" lvl="0" indent="-190500" algn="l" rtl="0">
              <a:lnSpc>
                <a:spcPct val="100000"/>
              </a:lnSpc>
              <a:spcBef>
                <a:spcPts val="240"/>
              </a:spcBef>
              <a:spcAft>
                <a:spcPts val="0"/>
              </a:spcAft>
              <a:buClr>
                <a:schemeClr val="accent1"/>
              </a:buClr>
              <a:buSzPct val="100000"/>
              <a:buFont typeface="Noto Sans Symbols"/>
              <a:buChar char="▪"/>
              <a:defRPr sz="1200" b="0" i="0" u="none" strike="noStrike" cap="none">
                <a:solidFill>
                  <a:schemeClr val="accent1"/>
                </a:solidFill>
                <a:latin typeface="Verdana"/>
                <a:ea typeface="Verdana"/>
                <a:cs typeface="Verdana"/>
                <a:sym typeface="Verdana"/>
              </a:defRPr>
            </a:lvl1pPr>
            <a:lvl2pPr marL="742950" marR="0" lvl="1" indent="69850" algn="l" rtl="0">
              <a:lnSpc>
                <a:spcPct val="100000"/>
              </a:lnSpc>
              <a:spcBef>
                <a:spcPts val="560"/>
              </a:spcBef>
              <a:spcAft>
                <a:spcPts val="0"/>
              </a:spcAft>
              <a:buClr>
                <a:schemeClr val="accent1"/>
              </a:buClr>
              <a:buSzPct val="100000"/>
              <a:buFont typeface="Verdana"/>
              <a:buChar char="-"/>
              <a:defRPr sz="2800" b="0" i="0" u="none" strike="noStrike" cap="none">
                <a:solidFill>
                  <a:schemeClr val="accent1"/>
                </a:solidFill>
                <a:latin typeface="Verdana"/>
                <a:ea typeface="Verdana"/>
                <a:cs typeface="Verdana"/>
                <a:sym typeface="Verdana"/>
              </a:defRPr>
            </a:lvl2pPr>
            <a:lvl3pPr marL="1143000" marR="0" lvl="2" indent="76200" algn="l" rtl="0">
              <a:lnSpc>
                <a:spcPct val="100000"/>
              </a:lnSpc>
              <a:spcBef>
                <a:spcPts val="480"/>
              </a:spcBef>
              <a:spcAft>
                <a:spcPts val="0"/>
              </a:spcAft>
              <a:buClr>
                <a:schemeClr val="accent1"/>
              </a:buClr>
              <a:buSzPct val="100000"/>
              <a:buFont typeface="Arial"/>
              <a:buChar char="•"/>
              <a:defRPr sz="2400" b="0" i="0" u="none" strike="noStrike" cap="none">
                <a:solidFill>
                  <a:schemeClr val="accent1"/>
                </a:solidFill>
                <a:latin typeface="Verdana"/>
                <a:ea typeface="Verdana"/>
                <a:cs typeface="Verdana"/>
                <a:sym typeface="Verdana"/>
              </a:defRPr>
            </a:lvl3pPr>
            <a:lvl4pPr marL="1600200" marR="0" lvl="3" indent="25400" algn="l" rtl="0">
              <a:lnSpc>
                <a:spcPct val="100000"/>
              </a:lnSpc>
              <a:spcBef>
                <a:spcPts val="400"/>
              </a:spcBef>
              <a:spcAft>
                <a:spcPts val="0"/>
              </a:spcAft>
              <a:buClr>
                <a:schemeClr val="accent1"/>
              </a:buClr>
              <a:buSzPct val="100000"/>
              <a:buFont typeface="Verdana"/>
              <a:buChar char="-"/>
              <a:defRPr sz="2000" b="0" i="0" u="none" strike="noStrike" cap="none">
                <a:solidFill>
                  <a:schemeClr val="accent1"/>
                </a:solidFill>
                <a:latin typeface="Verdana"/>
                <a:ea typeface="Verdana"/>
                <a:cs typeface="Verdana"/>
                <a:sym typeface="Verdana"/>
              </a:defRPr>
            </a:lvl4pPr>
            <a:lvl5pPr marL="2057400" marR="0" lvl="4" indent="25400" algn="l" rtl="0">
              <a:lnSpc>
                <a:spcPct val="100000"/>
              </a:lnSpc>
              <a:spcBef>
                <a:spcPts val="400"/>
              </a:spcBef>
              <a:spcAft>
                <a:spcPts val="0"/>
              </a:spcAft>
              <a:buClr>
                <a:schemeClr val="accent1"/>
              </a:buClr>
              <a:buSzPct val="100000"/>
              <a:buFont typeface="Verdana"/>
              <a:buChar char="-"/>
              <a:defRPr sz="2000" b="0" i="0" u="none" strike="noStrike" cap="none">
                <a:solidFill>
                  <a:schemeClr val="accent1"/>
                </a:solidFill>
                <a:latin typeface="Verdana"/>
                <a:ea typeface="Verdana"/>
                <a:cs typeface="Verdana"/>
                <a:sym typeface="Verdana"/>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9pPr>
          </a:lstStyle>
          <a:p>
            <a:endParaRPr/>
          </a:p>
        </p:txBody>
      </p:sp>
      <p:sp>
        <p:nvSpPr>
          <p:cNvPr id="92" name="Shape 92"/>
          <p:cNvSpPr txBox="1"/>
          <p:nvPr/>
        </p:nvSpPr>
        <p:spPr>
          <a:xfrm>
            <a:off x="-2344739" y="0"/>
            <a:ext cx="2232000" cy="7017306"/>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Verdana"/>
              <a:buNone/>
            </a:pPr>
            <a:r>
              <a:rPr lang="nl-NL" sz="1000" b="1" i="0" u="none" strike="noStrike" cap="none">
                <a:solidFill>
                  <a:schemeClr val="dk1"/>
                </a:solidFill>
                <a:latin typeface="Verdana"/>
                <a:ea typeface="Verdana"/>
                <a:cs typeface="Verdana"/>
                <a:sym typeface="Verdana"/>
              </a:rPr>
              <a:t>Beeld</a:t>
            </a: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ct val="25000"/>
              <a:buFont typeface="Verdana"/>
              <a:buNone/>
            </a:pPr>
            <a:r>
              <a:rPr lang="nl-NL" sz="1000" b="0" i="1" u="none" strike="noStrike" cap="none">
                <a:solidFill>
                  <a:schemeClr val="dk1"/>
                </a:solidFill>
                <a:latin typeface="Verdana"/>
                <a:ea typeface="Verdana"/>
                <a:cs typeface="Verdana"/>
                <a:sym typeface="Verdana"/>
              </a:rPr>
              <a:t>Tekst</a:t>
            </a:r>
          </a:p>
          <a:p>
            <a:pPr marL="0" marR="0" lvl="0" indent="0" algn="l" rtl="0">
              <a:lnSpc>
                <a:spcPct val="100000"/>
              </a:lnSpc>
              <a:spcBef>
                <a:spcPts val="0"/>
              </a:spcBef>
              <a:spcAft>
                <a:spcPts val="0"/>
              </a:spcAft>
              <a:buClr>
                <a:schemeClr val="dk1"/>
              </a:buClr>
              <a:buSzPct val="25000"/>
              <a:buFont typeface="Verdana"/>
              <a:buNone/>
            </a:pPr>
            <a:r>
              <a:rPr lang="nl-NL" sz="1000" b="0" i="0" u="none" strike="noStrike" cap="none">
                <a:solidFill>
                  <a:schemeClr val="dk1"/>
                </a:solidFill>
                <a:latin typeface="Verdana"/>
                <a:ea typeface="Verdana"/>
                <a:cs typeface="Verdana"/>
                <a:sym typeface="Verdana"/>
              </a:rPr>
              <a:t>Druk na het typen van de kop (in het lichtblauw) op enter en klik op het tabblad </a:t>
            </a:r>
            <a:r>
              <a:rPr lang="nl-NL" sz="1000" b="0" i="1" u="none" strike="noStrike" cap="none">
                <a:solidFill>
                  <a:schemeClr val="dk1"/>
                </a:solidFill>
                <a:latin typeface="Verdana"/>
                <a:ea typeface="Verdana"/>
                <a:cs typeface="Verdana"/>
                <a:sym typeface="Verdana"/>
              </a:rPr>
              <a:t>Start</a:t>
            </a:r>
            <a:r>
              <a:rPr lang="nl-NL" sz="1000" b="0" i="0" u="none" strike="noStrike" cap="none">
                <a:solidFill>
                  <a:schemeClr val="dk1"/>
                </a:solidFill>
                <a:latin typeface="Verdana"/>
                <a:ea typeface="Verdana"/>
                <a:cs typeface="Verdana"/>
                <a:sym typeface="Verdana"/>
              </a:rPr>
              <a:t>, in de groep </a:t>
            </a:r>
            <a:r>
              <a:rPr lang="nl-NL" sz="1000" b="0" i="1" u="none" strike="noStrike" cap="none">
                <a:solidFill>
                  <a:schemeClr val="dk1"/>
                </a:solidFill>
                <a:latin typeface="Verdana"/>
                <a:ea typeface="Verdana"/>
                <a:cs typeface="Verdana"/>
                <a:sym typeface="Verdana"/>
              </a:rPr>
              <a:t>Alinea</a:t>
            </a:r>
            <a:r>
              <a:rPr lang="nl-NL" sz="1000" b="0" i="0" u="none" strike="noStrike" cap="none">
                <a:solidFill>
                  <a:schemeClr val="dk1"/>
                </a:solidFill>
                <a:latin typeface="Verdana"/>
                <a:ea typeface="Verdana"/>
                <a:cs typeface="Verdana"/>
                <a:sym typeface="Verdana"/>
              </a:rPr>
              <a:t> op </a:t>
            </a: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ct val="25000"/>
              <a:buFont typeface="Verdana"/>
              <a:buNone/>
            </a:pPr>
            <a:r>
              <a:rPr lang="nl-NL" sz="1000" b="0" i="0" u="none" strike="noStrike" cap="none">
                <a:solidFill>
                  <a:schemeClr val="dk1"/>
                </a:solidFill>
                <a:latin typeface="Verdana"/>
                <a:ea typeface="Verdana"/>
                <a:cs typeface="Verdana"/>
                <a:sym typeface="Verdana"/>
              </a:rPr>
              <a:t>(</a:t>
            </a:r>
            <a:r>
              <a:rPr lang="nl-NL" sz="1000" b="0" i="1" u="none" strike="noStrike" cap="none">
                <a:solidFill>
                  <a:schemeClr val="dk1"/>
                </a:solidFill>
                <a:latin typeface="Verdana"/>
                <a:ea typeface="Verdana"/>
                <a:cs typeface="Verdana"/>
                <a:sym typeface="Verdana"/>
              </a:rPr>
              <a:t>Lijstniveau verhogen</a:t>
            </a:r>
            <a:r>
              <a:rPr lang="nl-NL" sz="1000" b="0" i="0" u="none" strike="noStrike" cap="none">
                <a:solidFill>
                  <a:schemeClr val="dk1"/>
                </a:solidFill>
                <a:latin typeface="Verdana"/>
                <a:ea typeface="Verdana"/>
                <a:cs typeface="Verdana"/>
                <a:sym typeface="Verdana"/>
              </a:rPr>
              <a:t>) om de platte tekst te maken. Er komt automatisch een opsommings-teken (</a:t>
            </a:r>
            <a:r>
              <a:rPr lang="nl-NL" sz="800" b="0" i="0" u="none" strike="noStrike" cap="none">
                <a:solidFill>
                  <a:schemeClr val="dk1"/>
                </a:solidFill>
                <a:latin typeface="Verdana"/>
                <a:ea typeface="Verdana"/>
                <a:cs typeface="Verdana"/>
                <a:sym typeface="Verdana"/>
              </a:rPr>
              <a:t>■</a:t>
            </a:r>
            <a:r>
              <a:rPr lang="nl-NL" sz="1000" b="0" i="0" u="none" strike="noStrike" cap="none">
                <a:solidFill>
                  <a:schemeClr val="dk1"/>
                </a:solidFill>
                <a:latin typeface="Verdana"/>
                <a:ea typeface="Verdana"/>
                <a:cs typeface="Verdana"/>
                <a:sym typeface="Verdana"/>
              </a:rPr>
              <a:t>) voor de tekst te staan. Wil je geen opsommingstekens, druk dan eerst een keer op </a:t>
            </a:r>
            <a:r>
              <a:rPr lang="nl-NL" sz="1000" b="0" i="1" u="none" strike="noStrike" cap="none">
                <a:solidFill>
                  <a:schemeClr val="dk1"/>
                </a:solidFill>
                <a:latin typeface="Verdana"/>
                <a:ea typeface="Verdana"/>
                <a:cs typeface="Verdana"/>
                <a:sym typeface="Verdana"/>
              </a:rPr>
              <a:t>Backspace</a:t>
            </a:r>
            <a:r>
              <a:rPr lang="nl-NL" sz="1000" b="0" i="0" u="none" strike="noStrike" cap="none">
                <a:solidFill>
                  <a:schemeClr val="dk1"/>
                </a:solidFill>
                <a:latin typeface="Verdana"/>
                <a:ea typeface="Verdana"/>
                <a:cs typeface="Verdana"/>
                <a:sym typeface="Verdana"/>
              </a:rPr>
              <a:t> en begin daarna met typen.</a:t>
            </a: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ct val="25000"/>
              <a:buFont typeface="Verdana"/>
              <a:buNone/>
            </a:pPr>
            <a:r>
              <a:rPr lang="nl-NL" sz="1000" b="0" i="0" u="none" strike="noStrike" cap="none">
                <a:solidFill>
                  <a:schemeClr val="dk1"/>
                </a:solidFill>
                <a:latin typeface="Verdana"/>
                <a:ea typeface="Verdana"/>
                <a:cs typeface="Verdana"/>
                <a:sym typeface="Verdana"/>
              </a:rPr>
              <a:t>Wil je in het tekstvak nog een lichtblauw kopje maken, klik dan op </a:t>
            </a:r>
            <a:r>
              <a:rPr lang="nl-NL" sz="1000" b="0" i="1" u="none" strike="noStrike" cap="none">
                <a:solidFill>
                  <a:schemeClr val="dk1"/>
                </a:solidFill>
                <a:latin typeface="Verdana"/>
                <a:ea typeface="Verdana"/>
                <a:cs typeface="Verdana"/>
                <a:sym typeface="Verdana"/>
              </a:rPr>
              <a:t>Lijstniveau verlagen</a:t>
            </a:r>
            <a:r>
              <a:rPr lang="nl-NL" sz="1000" b="0" i="0" u="none" strike="noStrike" cap="none">
                <a:solidFill>
                  <a:schemeClr val="dk1"/>
                </a:solidFill>
                <a:latin typeface="Verdana"/>
                <a:ea typeface="Verdana"/>
                <a:cs typeface="Verdana"/>
                <a:sym typeface="Verdana"/>
              </a:rPr>
              <a:t>. </a:t>
            </a: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ct val="25000"/>
              <a:buFont typeface="Verdana"/>
              <a:buNone/>
            </a:pPr>
            <a:r>
              <a:rPr lang="nl-NL" sz="1000" b="0" i="0" u="none" strike="noStrike" cap="none">
                <a:solidFill>
                  <a:schemeClr val="dk1"/>
                </a:solidFill>
                <a:latin typeface="Verdana"/>
                <a:ea typeface="Verdana"/>
                <a:cs typeface="Verdana"/>
                <a:sym typeface="Verdana"/>
              </a:rPr>
              <a:t>Typ de kop en druk op enter. Klik vervolgens weer op </a:t>
            </a:r>
            <a:r>
              <a:rPr lang="nl-NL" sz="1000" b="0" i="1" u="none" strike="noStrike" cap="none">
                <a:solidFill>
                  <a:schemeClr val="dk1"/>
                </a:solidFill>
                <a:latin typeface="Verdana"/>
                <a:ea typeface="Verdana"/>
                <a:cs typeface="Verdana"/>
                <a:sym typeface="Verdana"/>
              </a:rPr>
              <a:t>Lijstniveau verhogen </a:t>
            </a:r>
            <a:r>
              <a:rPr lang="nl-NL" sz="1000" b="0" i="0" u="none" strike="noStrike" cap="none">
                <a:solidFill>
                  <a:schemeClr val="dk1"/>
                </a:solidFill>
                <a:latin typeface="Verdana"/>
                <a:ea typeface="Verdana"/>
                <a:cs typeface="Verdana"/>
                <a:sym typeface="Verdana"/>
              </a:rPr>
              <a:t>als je platte tekst wilt maken.</a:t>
            </a: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ct val="25000"/>
              <a:buFont typeface="Verdana"/>
              <a:buNone/>
            </a:pPr>
            <a:r>
              <a:rPr lang="nl-NL" sz="1000" b="0" i="1" u="none" strike="noStrike" cap="none">
                <a:solidFill>
                  <a:schemeClr val="dk1"/>
                </a:solidFill>
                <a:latin typeface="Verdana"/>
                <a:ea typeface="Verdana"/>
                <a:cs typeface="Verdana"/>
                <a:sym typeface="Verdana"/>
              </a:rPr>
              <a:t>Afbeelding</a:t>
            </a:r>
          </a:p>
          <a:p>
            <a:pPr marL="0" marR="0" lvl="0" indent="0" algn="l" rtl="0">
              <a:lnSpc>
                <a:spcPct val="100000"/>
              </a:lnSpc>
              <a:spcBef>
                <a:spcPts val="0"/>
              </a:spcBef>
              <a:spcAft>
                <a:spcPts val="0"/>
              </a:spcAft>
              <a:buClr>
                <a:schemeClr val="dk1"/>
              </a:buClr>
              <a:buSzPct val="25000"/>
              <a:buFont typeface="Verdana"/>
              <a:buNone/>
            </a:pPr>
            <a:r>
              <a:rPr lang="nl-NL" sz="1000" b="0" i="0" u="none" strike="noStrike" cap="none">
                <a:solidFill>
                  <a:schemeClr val="dk1"/>
                </a:solidFill>
                <a:latin typeface="Verdana"/>
                <a:ea typeface="Verdana"/>
                <a:cs typeface="Verdana"/>
                <a:sym typeface="Verdana"/>
              </a:rPr>
              <a:t>Klik op het icoon om een afbeelding in te voegen. De afbeelding wordt automatisch bijgesneden en geschaald. Wil je de afbeelding liever zelf opmaken, klik dan op het tabblad </a:t>
            </a:r>
            <a:r>
              <a:rPr lang="nl-NL" sz="1000" b="0" i="1" u="none" strike="noStrike" cap="none">
                <a:solidFill>
                  <a:schemeClr val="dk1"/>
                </a:solidFill>
                <a:latin typeface="Verdana"/>
                <a:ea typeface="Verdana"/>
                <a:cs typeface="Verdana"/>
                <a:sym typeface="Verdana"/>
              </a:rPr>
              <a:t>Hulpmiddelen voor afbeeldingen </a:t>
            </a:r>
            <a:r>
              <a:rPr lang="nl-NL" sz="1000" b="0" i="0" u="none" strike="noStrike" cap="none">
                <a:solidFill>
                  <a:schemeClr val="dk1"/>
                </a:solidFill>
                <a:latin typeface="Verdana"/>
                <a:ea typeface="Verdana"/>
                <a:cs typeface="Verdana"/>
                <a:sym typeface="Verdana"/>
              </a:rPr>
              <a:t>op </a:t>
            </a:r>
            <a:r>
              <a:rPr lang="nl-NL" sz="1000" b="0" i="1" u="none" strike="noStrike" cap="none">
                <a:solidFill>
                  <a:schemeClr val="dk1"/>
                </a:solidFill>
                <a:latin typeface="Verdana"/>
                <a:ea typeface="Verdana"/>
                <a:cs typeface="Verdana"/>
                <a:sym typeface="Verdana"/>
              </a:rPr>
              <a:t>Beginwaarden van afbeelding</a:t>
            </a:r>
            <a:r>
              <a:rPr lang="nl-NL" sz="1000" b="0" i="0" u="none" strike="noStrike" cap="none">
                <a:solidFill>
                  <a:schemeClr val="dk1"/>
                </a:solidFill>
                <a:latin typeface="Verdana"/>
                <a:ea typeface="Verdana"/>
                <a:cs typeface="Verdana"/>
                <a:sym typeface="Verdana"/>
              </a:rPr>
              <a:t>. </a:t>
            </a: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chemeClr val="dk1"/>
              </a:buClr>
              <a:buSzPct val="25000"/>
              <a:buFont typeface="Verdana"/>
              <a:buNone/>
            </a:pPr>
            <a:r>
              <a:rPr lang="nl-NL" sz="1000" b="0" i="0" u="none" strike="noStrike" cap="none">
                <a:solidFill>
                  <a:schemeClr val="dk1"/>
                </a:solidFill>
                <a:latin typeface="Verdana"/>
                <a:ea typeface="Verdana"/>
                <a:cs typeface="Verdana"/>
                <a:sym typeface="Verdana"/>
              </a:rPr>
              <a:t>Je kunt nu zelf de grootte en positie bepalen.</a:t>
            </a:r>
          </a:p>
        </p:txBody>
      </p:sp>
      <p:pic>
        <p:nvPicPr>
          <p:cNvPr id="93" name="Shape 93"/>
          <p:cNvPicPr preferRelativeResize="0"/>
          <p:nvPr/>
        </p:nvPicPr>
        <p:blipFill rotWithShape="1">
          <a:blip r:embed="rId3">
            <a:alphaModFix/>
          </a:blip>
          <a:srcRect/>
          <a:stretch/>
        </p:blipFill>
        <p:spPr>
          <a:xfrm>
            <a:off x="-1908718" y="1196750"/>
            <a:ext cx="1059272" cy="266721"/>
          </a:xfrm>
          <a:prstGeom prst="rect">
            <a:avLst/>
          </a:prstGeom>
          <a:noFill/>
          <a:ln>
            <a:noFill/>
          </a:ln>
        </p:spPr>
      </p:pic>
      <p:pic>
        <p:nvPicPr>
          <p:cNvPr id="94" name="Shape 94"/>
          <p:cNvPicPr preferRelativeResize="0"/>
          <p:nvPr/>
        </p:nvPicPr>
        <p:blipFill rotWithShape="1">
          <a:blip r:embed="rId4">
            <a:alphaModFix/>
          </a:blip>
          <a:srcRect/>
          <a:stretch/>
        </p:blipFill>
        <p:spPr>
          <a:xfrm>
            <a:off x="-1904773" y="3494478"/>
            <a:ext cx="1059272" cy="266721"/>
          </a:xfrm>
          <a:prstGeom prst="rect">
            <a:avLst/>
          </a:prstGeom>
          <a:noFill/>
          <a:ln>
            <a:noFill/>
          </a:ln>
        </p:spPr>
      </p:pic>
      <p:pic>
        <p:nvPicPr>
          <p:cNvPr id="95" name="Shape 95"/>
          <p:cNvPicPr preferRelativeResize="0"/>
          <p:nvPr/>
        </p:nvPicPr>
        <p:blipFill rotWithShape="1">
          <a:blip r:embed="rId5">
            <a:alphaModFix/>
          </a:blip>
          <a:srcRect/>
          <a:stretch/>
        </p:blipFill>
        <p:spPr>
          <a:xfrm>
            <a:off x="-2137340" y="6215550"/>
            <a:ext cx="1516510" cy="198136"/>
          </a:xfrm>
          <a:prstGeom prst="rect">
            <a:avLst/>
          </a:prstGeom>
          <a:noFill/>
          <a:ln>
            <a:noFill/>
          </a:ln>
        </p:spPr>
      </p:pic>
    </p:spTree>
    <p:extLst>
      <p:ext uri="{BB962C8B-B14F-4D97-AF65-F5344CB8AC3E}">
        <p14:creationId xmlns:p14="http://schemas.microsoft.com/office/powerpoint/2010/main" val="198716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kst">
  <p:cSld name="Tekst">
    <p:bg>
      <p:bgPr>
        <a:solidFill>
          <a:schemeClr val="lt2"/>
        </a:solidFill>
        <a:effectLst/>
      </p:bgPr>
    </p:bg>
    <p:spTree>
      <p:nvGrpSpPr>
        <p:cNvPr id="1" name="Shape 459"/>
        <p:cNvGrpSpPr/>
        <p:nvPr/>
      </p:nvGrpSpPr>
      <p:grpSpPr>
        <a:xfrm>
          <a:off x="0" y="0"/>
          <a:ext cx="0" cy="0"/>
          <a:chOff x="0" y="0"/>
          <a:chExt cx="0" cy="0"/>
        </a:xfrm>
      </p:grpSpPr>
      <p:sp>
        <p:nvSpPr>
          <p:cNvPr id="460" name="Shape 460"/>
          <p:cNvSpPr txBox="1">
            <a:spLocks noGrp="1"/>
          </p:cNvSpPr>
          <p:nvPr>
            <p:ph type="title"/>
          </p:nvPr>
        </p:nvSpPr>
        <p:spPr>
          <a:xfrm>
            <a:off x="126690" y="65315"/>
            <a:ext cx="8909700" cy="79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accent4"/>
              </a:buClr>
              <a:buSzPts val="1400"/>
              <a:buFont typeface="Verdana"/>
              <a:buNone/>
              <a:defRPr sz="2400" b="0" i="0" u="none" strike="noStrike" cap="none">
                <a:solidFill>
                  <a:schemeClr val="accent4"/>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61" name="Shape 461"/>
          <p:cNvSpPr txBox="1">
            <a:spLocks noGrp="1"/>
          </p:cNvSpPr>
          <p:nvPr>
            <p:ph type="sldNum" idx="12"/>
          </p:nvPr>
        </p:nvSpPr>
        <p:spPr>
          <a:xfrm>
            <a:off x="115200" y="6498000"/>
            <a:ext cx="720000" cy="288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9pPr>
          </a:lstStyle>
          <a:p>
            <a:pPr marL="0" lvl="0" indent="0">
              <a:spcBef>
                <a:spcPts val="0"/>
              </a:spcBef>
              <a:spcAft>
                <a:spcPts val="0"/>
              </a:spcAft>
              <a:buNone/>
            </a:pPr>
            <a:fld id="{00000000-1234-1234-1234-123412341234}" type="slidenum">
              <a:rPr lang="nl-NL"/>
              <a:t>‹nr.›</a:t>
            </a:fld>
            <a:endParaRPr/>
          </a:p>
        </p:txBody>
      </p:sp>
      <p:sp>
        <p:nvSpPr>
          <p:cNvPr id="462" name="Shape 462"/>
          <p:cNvSpPr txBox="1"/>
          <p:nvPr/>
        </p:nvSpPr>
        <p:spPr>
          <a:xfrm>
            <a:off x="-2344739" y="-44391"/>
            <a:ext cx="2232000" cy="68736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nl-NL" sz="1000" b="1" i="0" u="none" strike="noStrike" cap="none">
                <a:solidFill>
                  <a:schemeClr val="dk1"/>
                </a:solidFill>
                <a:latin typeface="Verdana"/>
                <a:ea typeface="Verdana"/>
                <a:cs typeface="Verdana"/>
                <a:sym typeface="Verdana"/>
              </a:rPr>
              <a:t>Tekst</a:t>
            </a:r>
            <a:endParaRPr sz="1000" b="1"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Standaard komt er een opsommingsteken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voor de tekst te staan. Wil je geen opsommingstekens, druk dan eerst een keer op </a:t>
            </a:r>
            <a:r>
              <a:rPr lang="nl-NL" sz="900" b="0" i="1" u="none" strike="noStrike" cap="none">
                <a:solidFill>
                  <a:schemeClr val="dk1"/>
                </a:solidFill>
                <a:latin typeface="Verdana"/>
                <a:ea typeface="Verdana"/>
                <a:cs typeface="Verdana"/>
                <a:sym typeface="Verdana"/>
              </a:rPr>
              <a:t>Backspace</a:t>
            </a:r>
            <a:r>
              <a:rPr lang="nl-NL" sz="900" b="0" i="0" u="none" strike="noStrike" cap="none">
                <a:solidFill>
                  <a:schemeClr val="dk1"/>
                </a:solidFill>
                <a:latin typeface="Verdana"/>
                <a:ea typeface="Verdana"/>
                <a:cs typeface="Verdana"/>
                <a:sym typeface="Verdana"/>
              </a:rPr>
              <a:t> en begin daarna met typen. Wil je geen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maar een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als opsommingsteken, klik dan op het tabblad </a:t>
            </a:r>
            <a:r>
              <a:rPr lang="nl-NL" sz="900" b="0" i="1" u="none" strike="noStrike" cap="none">
                <a:solidFill>
                  <a:schemeClr val="dk1"/>
                </a:solidFill>
                <a:latin typeface="Verdana"/>
                <a:ea typeface="Verdana"/>
                <a:cs typeface="Verdana"/>
                <a:sym typeface="Verdana"/>
              </a:rPr>
              <a:t>Start</a:t>
            </a:r>
            <a:r>
              <a:rPr lang="nl-NL" sz="900" b="0" i="0" u="none" strike="noStrike" cap="none">
                <a:solidFill>
                  <a:schemeClr val="dk1"/>
                </a:solidFill>
                <a:latin typeface="Verdana"/>
                <a:ea typeface="Verdana"/>
                <a:cs typeface="Verdana"/>
                <a:sym typeface="Verdana"/>
              </a:rPr>
              <a:t>, in de groep </a:t>
            </a:r>
            <a:r>
              <a:rPr lang="nl-NL" sz="900" b="0" i="1" u="none" strike="noStrike" cap="none">
                <a:solidFill>
                  <a:schemeClr val="dk1"/>
                </a:solidFill>
                <a:latin typeface="Verdana"/>
                <a:ea typeface="Verdana"/>
                <a:cs typeface="Verdana"/>
                <a:sym typeface="Verdana"/>
              </a:rPr>
              <a:t>Alinea</a:t>
            </a:r>
            <a:r>
              <a:rPr lang="nl-NL" sz="900" b="0" i="0" u="none" strike="noStrike" cap="none">
                <a:solidFill>
                  <a:schemeClr val="dk1"/>
                </a:solidFill>
                <a:latin typeface="Verdana"/>
                <a:ea typeface="Verdana"/>
                <a:cs typeface="Verdana"/>
                <a:sym typeface="Verdana"/>
              </a:rPr>
              <a:t> op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400"/>
              <a:buFont typeface="Arial"/>
              <a:buNone/>
            </a:pPr>
            <a:endParaRPr sz="4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a:t>
            </a:r>
            <a:r>
              <a:rPr lang="nl-NL" sz="900" b="0" i="1" u="none" strike="noStrike" cap="none">
                <a:solidFill>
                  <a:schemeClr val="dk1"/>
                </a:solidFill>
                <a:latin typeface="Verdana"/>
                <a:ea typeface="Verdana"/>
                <a:cs typeface="Verdana"/>
                <a:sym typeface="Verdana"/>
              </a:rPr>
              <a:t>Lijstniveau verhogen</a:t>
            </a:r>
            <a:r>
              <a:rPr lang="nl-NL" sz="900" b="0" i="0" u="none" strike="noStrike" cap="none">
                <a:solidFill>
                  <a:schemeClr val="dk1"/>
                </a:solidFill>
                <a:latin typeface="Verdana"/>
                <a:ea typeface="Verdana"/>
                <a:cs typeface="Verdana"/>
                <a:sym typeface="Verdana"/>
              </a:rPr>
              <a:t>). Elk lijstniveau heeft een ander opsommingsteken. Wil je weer terug naar het opsommings-teken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klik dan op </a:t>
            </a:r>
            <a:r>
              <a:rPr lang="nl-NL" sz="900" b="0" i="1" u="none" strike="noStrike" cap="none">
                <a:solidFill>
                  <a:schemeClr val="dk1"/>
                </a:solidFill>
                <a:latin typeface="Verdana"/>
                <a:ea typeface="Verdana"/>
                <a:cs typeface="Verdana"/>
                <a:sym typeface="Verdana"/>
              </a:rPr>
              <a:t>Lijstniveau verlagen</a:t>
            </a:r>
            <a:r>
              <a:rPr lang="nl-NL" sz="900" b="0" i="0" u="none" strike="noStrike" cap="none">
                <a:solidFill>
                  <a:schemeClr val="dk1"/>
                </a:solidFill>
                <a:latin typeface="Verdana"/>
                <a:ea typeface="Verdana"/>
                <a:cs typeface="Verdana"/>
                <a:sym typeface="Verdana"/>
              </a:rPr>
              <a: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400"/>
              <a:buFont typeface="Arial"/>
              <a:buNone/>
            </a:pPr>
            <a:endParaRPr sz="4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Als de tekstlengte buiten het tekstvak gaat lopen, wordt deze automatisch geschaald. Om de tekst zelf passend te maken, zet als eerst de regelafstand op Enkel. Dit kun je doen door op het pijltje rechtsonder in de groep Alinea te klikken.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00"/>
              <a:buFont typeface="Arial"/>
              <a:buNone/>
            </a:pPr>
            <a:endParaRPr sz="3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600"/>
              <a:buFont typeface="Arial"/>
              <a:buNone/>
            </a:pPr>
            <a:endParaRPr sz="6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400"/>
              <a:buFont typeface="Arial"/>
              <a:buNone/>
            </a:pPr>
            <a:endParaRPr sz="4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Pas vervolgens naar wens de lettergrootte aan.</a:t>
            </a:r>
            <a:endParaRPr sz="900" b="0" i="0" u="none" strike="noStrike" cap="none">
              <a:solidFill>
                <a:schemeClr val="dk1"/>
              </a:solidFill>
              <a:latin typeface="Verdana"/>
              <a:ea typeface="Verdana"/>
              <a:cs typeface="Verdana"/>
              <a:sym typeface="Verdana"/>
            </a:endParaRPr>
          </a:p>
        </p:txBody>
      </p:sp>
      <p:pic>
        <p:nvPicPr>
          <p:cNvPr id="463" name="Shape 463"/>
          <p:cNvPicPr preferRelativeResize="0"/>
          <p:nvPr/>
        </p:nvPicPr>
        <p:blipFill rotWithShape="1">
          <a:blip r:embed="rId2">
            <a:alphaModFix/>
          </a:blip>
          <a:srcRect/>
          <a:stretch/>
        </p:blipFill>
        <p:spPr>
          <a:xfrm>
            <a:off x="-2268760" y="2276872"/>
            <a:ext cx="1058892" cy="266679"/>
          </a:xfrm>
          <a:prstGeom prst="rect">
            <a:avLst/>
          </a:prstGeom>
          <a:noFill/>
          <a:ln>
            <a:noFill/>
          </a:ln>
        </p:spPr>
      </p:pic>
      <p:pic>
        <p:nvPicPr>
          <p:cNvPr id="464" name="Shape 464"/>
          <p:cNvPicPr preferRelativeResize="0"/>
          <p:nvPr/>
        </p:nvPicPr>
        <p:blipFill rotWithShape="1">
          <a:blip r:embed="rId3">
            <a:alphaModFix/>
          </a:blip>
          <a:srcRect/>
          <a:stretch/>
        </p:blipFill>
        <p:spPr>
          <a:xfrm>
            <a:off x="-2268760" y="3909053"/>
            <a:ext cx="1058892" cy="266679"/>
          </a:xfrm>
          <a:prstGeom prst="rect">
            <a:avLst/>
          </a:prstGeom>
          <a:noFill/>
          <a:ln>
            <a:noFill/>
          </a:ln>
        </p:spPr>
      </p:pic>
      <p:pic>
        <p:nvPicPr>
          <p:cNvPr id="465" name="Shape 465"/>
          <p:cNvPicPr preferRelativeResize="0"/>
          <p:nvPr/>
        </p:nvPicPr>
        <p:blipFill rotWithShape="1">
          <a:blip r:embed="rId4">
            <a:alphaModFix/>
          </a:blip>
          <a:srcRect/>
          <a:stretch/>
        </p:blipFill>
        <p:spPr>
          <a:xfrm>
            <a:off x="-2268760" y="5829267"/>
            <a:ext cx="2132073" cy="383889"/>
          </a:xfrm>
          <a:prstGeom prst="rect">
            <a:avLst/>
          </a:prstGeom>
          <a:noFill/>
          <a:ln>
            <a:noFill/>
          </a:ln>
        </p:spPr>
      </p:pic>
      <p:sp>
        <p:nvSpPr>
          <p:cNvPr id="466" name="Shape 466"/>
          <p:cNvSpPr txBox="1">
            <a:spLocks noGrp="1"/>
          </p:cNvSpPr>
          <p:nvPr>
            <p:ph type="body" idx="1"/>
          </p:nvPr>
        </p:nvSpPr>
        <p:spPr>
          <a:xfrm>
            <a:off x="127000" y="936000"/>
            <a:ext cx="8909100" cy="4860000"/>
          </a:xfrm>
          <a:prstGeom prst="rect">
            <a:avLst/>
          </a:prstGeom>
          <a:noFill/>
          <a:ln>
            <a:noFill/>
          </a:ln>
        </p:spPr>
        <p:txBody>
          <a:bodyPr spcFirstLastPara="1" wrap="square" lIns="91425" tIns="91425" rIns="91425" bIns="91425" anchor="t" anchorCtr="0"/>
          <a:lstStyle>
            <a:lvl1pPr marL="457200" marR="0" lvl="0" indent="-323850" algn="l" rtl="0">
              <a:lnSpc>
                <a:spcPct val="140000"/>
              </a:lnSpc>
              <a:spcBef>
                <a:spcPts val="0"/>
              </a:spcBef>
              <a:spcAft>
                <a:spcPts val="0"/>
              </a:spcAft>
              <a:buClr>
                <a:schemeClr val="accent1"/>
              </a:buClr>
              <a:buSzPts val="1500"/>
              <a:buFont typeface="Noto Sans Symbols"/>
              <a:buChar char="▪"/>
              <a:defRPr sz="1500" b="0" i="0" u="none" strike="noStrike" cap="none">
                <a:solidFill>
                  <a:schemeClr val="accent1"/>
                </a:solidFill>
                <a:latin typeface="Verdana"/>
                <a:ea typeface="Verdana"/>
                <a:cs typeface="Verdana"/>
                <a:sym typeface="Verdana"/>
              </a:defRPr>
            </a:lvl1pPr>
            <a:lvl2pPr marL="914400" marR="0" lvl="1"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2pPr>
            <a:lvl3pPr marL="1371600" marR="0" lvl="2" indent="-323850" algn="l" rtl="0">
              <a:lnSpc>
                <a:spcPct val="140000"/>
              </a:lnSpc>
              <a:spcBef>
                <a:spcPts val="0"/>
              </a:spcBef>
              <a:spcAft>
                <a:spcPts val="0"/>
              </a:spcAft>
              <a:buClr>
                <a:schemeClr val="accent1"/>
              </a:buClr>
              <a:buSzPts val="1500"/>
              <a:buFont typeface="Arial"/>
              <a:buChar char="•"/>
              <a:defRPr sz="1500" b="0" i="0" u="none" strike="noStrike" cap="none">
                <a:solidFill>
                  <a:schemeClr val="accent1"/>
                </a:solidFill>
                <a:latin typeface="Verdana"/>
                <a:ea typeface="Verdana"/>
                <a:cs typeface="Verdana"/>
                <a:sym typeface="Verdana"/>
              </a:defRPr>
            </a:lvl3pPr>
            <a:lvl4pPr marL="1828800" marR="0" lvl="3"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4pPr>
            <a:lvl5pPr marL="2286000" marR="0" lvl="4"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9pPr>
          </a:lstStyle>
          <a:p>
            <a:endParaRPr/>
          </a:p>
        </p:txBody>
      </p:sp>
      <p:pic>
        <p:nvPicPr>
          <p:cNvPr id="467" name="Shape 467"/>
          <p:cNvPicPr preferRelativeResize="0"/>
          <p:nvPr/>
        </p:nvPicPr>
        <p:blipFill rotWithShape="1">
          <a:blip r:embed="rId5">
            <a:alphaModFix/>
          </a:blip>
          <a:srcRect/>
          <a:stretch/>
        </p:blipFill>
        <p:spPr>
          <a:xfrm>
            <a:off x="7380312" y="6213309"/>
            <a:ext cx="1688193" cy="358228"/>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eeld">
  <p:cSld name="Beeld">
    <p:bg>
      <p:bgPr>
        <a:solidFill>
          <a:schemeClr val="lt2"/>
        </a:solidFill>
        <a:effectLst/>
      </p:bgPr>
    </p:bg>
    <p:spTree>
      <p:nvGrpSpPr>
        <p:cNvPr id="1" name="Shape 479"/>
        <p:cNvGrpSpPr/>
        <p:nvPr/>
      </p:nvGrpSpPr>
      <p:grpSpPr>
        <a:xfrm>
          <a:off x="0" y="0"/>
          <a:ext cx="0" cy="0"/>
          <a:chOff x="0" y="0"/>
          <a:chExt cx="0" cy="0"/>
        </a:xfrm>
      </p:grpSpPr>
      <p:sp>
        <p:nvSpPr>
          <p:cNvPr id="480" name="Shape 480"/>
          <p:cNvSpPr txBox="1">
            <a:spLocks noGrp="1"/>
          </p:cNvSpPr>
          <p:nvPr>
            <p:ph type="title"/>
          </p:nvPr>
        </p:nvSpPr>
        <p:spPr>
          <a:xfrm>
            <a:off x="126690" y="65315"/>
            <a:ext cx="8910000" cy="79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accent4"/>
              </a:buClr>
              <a:buSzPts val="1400"/>
              <a:buFont typeface="Verdana"/>
              <a:buNone/>
              <a:defRPr sz="2400" b="0" i="0" u="none" strike="noStrike" cap="none">
                <a:solidFill>
                  <a:schemeClr val="accent4"/>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81" name="Shape 481"/>
          <p:cNvSpPr txBox="1">
            <a:spLocks noGrp="1"/>
          </p:cNvSpPr>
          <p:nvPr>
            <p:ph type="sldNum" idx="12"/>
          </p:nvPr>
        </p:nvSpPr>
        <p:spPr>
          <a:xfrm>
            <a:off x="115200" y="6498000"/>
            <a:ext cx="720000" cy="288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9pPr>
          </a:lstStyle>
          <a:p>
            <a:pPr marL="0" lvl="0" indent="0">
              <a:spcBef>
                <a:spcPts val="0"/>
              </a:spcBef>
              <a:spcAft>
                <a:spcPts val="0"/>
              </a:spcAft>
              <a:buNone/>
            </a:pPr>
            <a:fld id="{00000000-1234-1234-1234-123412341234}" type="slidenum">
              <a:rPr lang="nl-NL"/>
              <a:t>‹nr.›</a:t>
            </a:fld>
            <a:endParaRPr/>
          </a:p>
        </p:txBody>
      </p:sp>
      <p:sp>
        <p:nvSpPr>
          <p:cNvPr id="482" name="Shape 482"/>
          <p:cNvSpPr>
            <a:spLocks noGrp="1"/>
          </p:cNvSpPr>
          <p:nvPr>
            <p:ph type="pic" idx="2"/>
          </p:nvPr>
        </p:nvSpPr>
        <p:spPr>
          <a:xfrm>
            <a:off x="5508496" y="1052736"/>
            <a:ext cx="3528000" cy="3636000"/>
          </a:xfrm>
          <a:prstGeom prst="rect">
            <a:avLst/>
          </a:prstGeom>
          <a:noFill/>
          <a:ln>
            <a:noFill/>
          </a:ln>
        </p:spPr>
        <p:txBody>
          <a:bodyPr spcFirstLastPara="1" wrap="square" lIns="91425" tIns="91425" rIns="91425" bIns="91425" anchor="t" anchorCtr="0"/>
          <a:lstStyle>
            <a:lvl1pPr marR="0" lvl="0" algn="l" rtl="0">
              <a:lnSpc>
                <a:spcPct val="100000"/>
              </a:lnSpc>
              <a:spcBef>
                <a:spcPts val="320"/>
              </a:spcBef>
              <a:spcAft>
                <a:spcPts val="0"/>
              </a:spcAft>
              <a:buClr>
                <a:schemeClr val="accent1"/>
              </a:buClr>
              <a:buSzPts val="1600"/>
              <a:buFont typeface="Noto Sans Symbols"/>
              <a:buChar char="▪"/>
              <a:defRPr sz="1600" b="0" i="0" u="none" strike="noStrike" cap="none">
                <a:solidFill>
                  <a:schemeClr val="accent1"/>
                </a:solidFill>
                <a:latin typeface="Verdana"/>
                <a:ea typeface="Verdana"/>
                <a:cs typeface="Verdana"/>
                <a:sym typeface="Verdana"/>
              </a:defRPr>
            </a:lvl1pPr>
            <a:lvl2pPr marR="0" lvl="1" algn="l" rtl="0">
              <a:lnSpc>
                <a:spcPct val="100000"/>
              </a:lnSpc>
              <a:spcBef>
                <a:spcPts val="400"/>
              </a:spcBef>
              <a:spcAft>
                <a:spcPts val="0"/>
              </a:spcAft>
              <a:buClr>
                <a:schemeClr val="accent1"/>
              </a:buClr>
              <a:buSzPts val="2000"/>
              <a:buFont typeface="Verdana"/>
              <a:buChar char="-"/>
              <a:defRPr sz="2000" b="0" i="0" u="none" strike="noStrike" cap="none">
                <a:solidFill>
                  <a:schemeClr val="accent1"/>
                </a:solidFill>
                <a:latin typeface="Verdana"/>
                <a:ea typeface="Verdana"/>
                <a:cs typeface="Verdana"/>
                <a:sym typeface="Verdana"/>
              </a:defRPr>
            </a:lvl2pPr>
            <a:lvl3pPr marR="0" lvl="2" algn="l" rtl="0">
              <a:lnSpc>
                <a:spcPct val="100000"/>
              </a:lnSpc>
              <a:spcBef>
                <a:spcPts val="360"/>
              </a:spcBef>
              <a:spcAft>
                <a:spcPts val="0"/>
              </a:spcAft>
              <a:buClr>
                <a:schemeClr val="accent1"/>
              </a:buClr>
              <a:buSzPts val="1800"/>
              <a:buFont typeface="Arial"/>
              <a:buChar char="•"/>
              <a:defRPr sz="1800" b="0" i="0" u="none" strike="noStrike" cap="none">
                <a:solidFill>
                  <a:schemeClr val="accent1"/>
                </a:solidFill>
                <a:latin typeface="Verdana"/>
                <a:ea typeface="Verdana"/>
                <a:cs typeface="Verdana"/>
                <a:sym typeface="Verdana"/>
              </a:defRPr>
            </a:lvl3pPr>
            <a:lvl4pPr marR="0" lvl="3" algn="l" rtl="0">
              <a:lnSpc>
                <a:spcPct val="100000"/>
              </a:lnSpc>
              <a:spcBef>
                <a:spcPts val="320"/>
              </a:spcBef>
              <a:spcAft>
                <a:spcPts val="0"/>
              </a:spcAft>
              <a:buClr>
                <a:schemeClr val="accent1"/>
              </a:buClr>
              <a:buSzPts val="1600"/>
              <a:buFont typeface="Verdana"/>
              <a:buChar char="-"/>
              <a:defRPr sz="1600" b="0" i="0" u="none" strike="noStrike" cap="none">
                <a:solidFill>
                  <a:schemeClr val="accent1"/>
                </a:solidFill>
                <a:latin typeface="Verdana"/>
                <a:ea typeface="Verdana"/>
                <a:cs typeface="Verdana"/>
                <a:sym typeface="Verdana"/>
              </a:defRPr>
            </a:lvl4pPr>
            <a:lvl5pPr marR="0" lvl="4" algn="l" rtl="0">
              <a:lnSpc>
                <a:spcPct val="100000"/>
              </a:lnSpc>
              <a:spcBef>
                <a:spcPts val="320"/>
              </a:spcBef>
              <a:spcAft>
                <a:spcPts val="0"/>
              </a:spcAft>
              <a:buClr>
                <a:schemeClr val="accent1"/>
              </a:buClr>
              <a:buSzPts val="1600"/>
              <a:buFont typeface="Verdana"/>
              <a:buChar char="-"/>
              <a:defRPr sz="1600" b="0" i="0" u="none" strike="noStrike" cap="none">
                <a:solidFill>
                  <a:schemeClr val="accent1"/>
                </a:solidFill>
                <a:latin typeface="Verdana"/>
                <a:ea typeface="Verdana"/>
                <a:cs typeface="Verdana"/>
                <a:sym typeface="Verdana"/>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9pPr>
          </a:lstStyle>
          <a:p>
            <a:endParaRPr/>
          </a:p>
        </p:txBody>
      </p:sp>
      <p:sp>
        <p:nvSpPr>
          <p:cNvPr id="483" name="Shape 483"/>
          <p:cNvSpPr txBox="1">
            <a:spLocks noGrp="1"/>
          </p:cNvSpPr>
          <p:nvPr>
            <p:ph type="body" idx="1"/>
          </p:nvPr>
        </p:nvSpPr>
        <p:spPr>
          <a:xfrm>
            <a:off x="126000" y="936000"/>
            <a:ext cx="5166000" cy="4860000"/>
          </a:xfrm>
          <a:prstGeom prst="rect">
            <a:avLst/>
          </a:prstGeom>
          <a:noFill/>
          <a:ln>
            <a:noFill/>
          </a:ln>
        </p:spPr>
        <p:txBody>
          <a:bodyPr spcFirstLastPara="1" wrap="square" lIns="91425" tIns="91425" rIns="91425" bIns="91425" anchor="t" anchorCtr="0"/>
          <a:lstStyle>
            <a:lvl1pPr marL="457200" marR="0" lvl="0" indent="-323850" algn="l" rtl="0">
              <a:lnSpc>
                <a:spcPct val="140000"/>
              </a:lnSpc>
              <a:spcBef>
                <a:spcPts val="0"/>
              </a:spcBef>
              <a:spcAft>
                <a:spcPts val="0"/>
              </a:spcAft>
              <a:buClr>
                <a:schemeClr val="accent1"/>
              </a:buClr>
              <a:buSzPts val="1500"/>
              <a:buFont typeface="Noto Sans Symbols"/>
              <a:buChar char="▪"/>
              <a:defRPr sz="1500" b="0" i="0" u="none" strike="noStrike" cap="none">
                <a:solidFill>
                  <a:schemeClr val="accent1"/>
                </a:solidFill>
                <a:latin typeface="Verdana"/>
                <a:ea typeface="Verdana"/>
                <a:cs typeface="Verdana"/>
                <a:sym typeface="Verdana"/>
              </a:defRPr>
            </a:lvl1pPr>
            <a:lvl2pPr marL="914400" marR="0" lvl="1"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2pPr>
            <a:lvl3pPr marL="1371600" marR="0" lvl="2" indent="-323850" algn="l" rtl="0">
              <a:lnSpc>
                <a:spcPct val="140000"/>
              </a:lnSpc>
              <a:spcBef>
                <a:spcPts val="0"/>
              </a:spcBef>
              <a:spcAft>
                <a:spcPts val="0"/>
              </a:spcAft>
              <a:buClr>
                <a:schemeClr val="accent1"/>
              </a:buClr>
              <a:buSzPts val="1500"/>
              <a:buFont typeface="Arial"/>
              <a:buChar char="•"/>
              <a:defRPr sz="1500" b="0" i="0" u="none" strike="noStrike" cap="none">
                <a:solidFill>
                  <a:schemeClr val="accent1"/>
                </a:solidFill>
                <a:latin typeface="Verdana"/>
                <a:ea typeface="Verdana"/>
                <a:cs typeface="Verdana"/>
                <a:sym typeface="Verdana"/>
              </a:defRPr>
            </a:lvl3pPr>
            <a:lvl4pPr marL="1828800" marR="0" lvl="3"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4pPr>
            <a:lvl5pPr marL="2286000" marR="0" lvl="4" indent="-323850" algn="l" rtl="0">
              <a:lnSpc>
                <a:spcPct val="140000"/>
              </a:lnSpc>
              <a:spcBef>
                <a:spcPts val="0"/>
              </a:spcBef>
              <a:spcAft>
                <a:spcPts val="0"/>
              </a:spcAft>
              <a:buClr>
                <a:schemeClr val="accent1"/>
              </a:buClr>
              <a:buSzPts val="1500"/>
              <a:buFont typeface="Verdana"/>
              <a:buChar char="-"/>
              <a:defRPr sz="1500" b="0" i="0" u="none" strike="noStrike" cap="none">
                <a:solidFill>
                  <a:schemeClr val="accent1"/>
                </a:solidFill>
                <a:latin typeface="Verdana"/>
                <a:ea typeface="Verdana"/>
                <a:cs typeface="Verdana"/>
                <a:sym typeface="Verdana"/>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9pPr>
          </a:lstStyle>
          <a:p>
            <a:endParaRPr/>
          </a:p>
        </p:txBody>
      </p:sp>
      <p:pic>
        <p:nvPicPr>
          <p:cNvPr id="484" name="Shape 484"/>
          <p:cNvPicPr preferRelativeResize="0"/>
          <p:nvPr/>
        </p:nvPicPr>
        <p:blipFill rotWithShape="1">
          <a:blip r:embed="rId2">
            <a:alphaModFix/>
          </a:blip>
          <a:srcRect/>
          <a:stretch/>
        </p:blipFill>
        <p:spPr>
          <a:xfrm>
            <a:off x="7380312" y="6213309"/>
            <a:ext cx="1688193" cy="358228"/>
          </a:xfrm>
          <a:prstGeom prst="rect">
            <a:avLst/>
          </a:prstGeom>
          <a:noFill/>
          <a:ln>
            <a:noFill/>
          </a:ln>
        </p:spPr>
      </p:pic>
      <p:sp>
        <p:nvSpPr>
          <p:cNvPr id="485" name="Shape 485"/>
          <p:cNvSpPr txBox="1"/>
          <p:nvPr/>
        </p:nvSpPr>
        <p:spPr>
          <a:xfrm>
            <a:off x="-2344739" y="-44391"/>
            <a:ext cx="2232000" cy="68736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nl-NL" sz="1000" b="1" i="0" u="none" strike="noStrike" cap="none">
                <a:solidFill>
                  <a:schemeClr val="dk1"/>
                </a:solidFill>
                <a:latin typeface="Verdana"/>
                <a:ea typeface="Verdana"/>
                <a:cs typeface="Verdana"/>
                <a:sym typeface="Verdana"/>
              </a:rPr>
              <a:t>Tekst</a:t>
            </a:r>
            <a:endParaRPr sz="1000" b="1"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Standaard komt er een opsommingsteken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voor de tekst te staan. Wil je geen opsommingstekens, druk dan eerst een keer op </a:t>
            </a:r>
            <a:r>
              <a:rPr lang="nl-NL" sz="900" b="0" i="1" u="none" strike="noStrike" cap="none">
                <a:solidFill>
                  <a:schemeClr val="dk1"/>
                </a:solidFill>
                <a:latin typeface="Verdana"/>
                <a:ea typeface="Verdana"/>
                <a:cs typeface="Verdana"/>
                <a:sym typeface="Verdana"/>
              </a:rPr>
              <a:t>Backspace</a:t>
            </a:r>
            <a:r>
              <a:rPr lang="nl-NL" sz="900" b="0" i="0" u="none" strike="noStrike" cap="none">
                <a:solidFill>
                  <a:schemeClr val="dk1"/>
                </a:solidFill>
                <a:latin typeface="Verdana"/>
                <a:ea typeface="Verdana"/>
                <a:cs typeface="Verdana"/>
                <a:sym typeface="Verdana"/>
              </a:rPr>
              <a:t> en begin daarna met typen. Wil je geen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maar een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als opsommingsteken, klik dan op het tabblad </a:t>
            </a:r>
            <a:r>
              <a:rPr lang="nl-NL" sz="900" b="0" i="1" u="none" strike="noStrike" cap="none">
                <a:solidFill>
                  <a:schemeClr val="dk1"/>
                </a:solidFill>
                <a:latin typeface="Verdana"/>
                <a:ea typeface="Verdana"/>
                <a:cs typeface="Verdana"/>
                <a:sym typeface="Verdana"/>
              </a:rPr>
              <a:t>Start</a:t>
            </a:r>
            <a:r>
              <a:rPr lang="nl-NL" sz="900" b="0" i="0" u="none" strike="noStrike" cap="none">
                <a:solidFill>
                  <a:schemeClr val="dk1"/>
                </a:solidFill>
                <a:latin typeface="Verdana"/>
                <a:ea typeface="Verdana"/>
                <a:cs typeface="Verdana"/>
                <a:sym typeface="Verdana"/>
              </a:rPr>
              <a:t>, in de groep </a:t>
            </a:r>
            <a:r>
              <a:rPr lang="nl-NL" sz="900" b="0" i="1" u="none" strike="noStrike" cap="none">
                <a:solidFill>
                  <a:schemeClr val="dk1"/>
                </a:solidFill>
                <a:latin typeface="Verdana"/>
                <a:ea typeface="Verdana"/>
                <a:cs typeface="Verdana"/>
                <a:sym typeface="Verdana"/>
              </a:rPr>
              <a:t>Alinea</a:t>
            </a:r>
            <a:r>
              <a:rPr lang="nl-NL" sz="900" b="0" i="0" u="none" strike="noStrike" cap="none">
                <a:solidFill>
                  <a:schemeClr val="dk1"/>
                </a:solidFill>
                <a:latin typeface="Verdana"/>
                <a:ea typeface="Verdana"/>
                <a:cs typeface="Verdana"/>
                <a:sym typeface="Verdana"/>
              </a:rPr>
              <a:t> op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400"/>
              <a:buFont typeface="Arial"/>
              <a:buNone/>
            </a:pPr>
            <a:endParaRPr sz="4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a:t>
            </a:r>
            <a:r>
              <a:rPr lang="nl-NL" sz="900" b="0" i="1" u="none" strike="noStrike" cap="none">
                <a:solidFill>
                  <a:schemeClr val="dk1"/>
                </a:solidFill>
                <a:latin typeface="Verdana"/>
                <a:ea typeface="Verdana"/>
                <a:cs typeface="Verdana"/>
                <a:sym typeface="Verdana"/>
              </a:rPr>
              <a:t>Lijstniveau verhogen</a:t>
            </a:r>
            <a:r>
              <a:rPr lang="nl-NL" sz="900" b="0" i="0" u="none" strike="noStrike" cap="none">
                <a:solidFill>
                  <a:schemeClr val="dk1"/>
                </a:solidFill>
                <a:latin typeface="Verdana"/>
                <a:ea typeface="Verdana"/>
                <a:cs typeface="Verdana"/>
                <a:sym typeface="Verdana"/>
              </a:rPr>
              <a:t>). Elk lijstniveau heeft een ander opsommingsteken. Wil je weer terug naar het opsommings-teken (</a:t>
            </a:r>
            <a:r>
              <a:rPr lang="nl-NL" sz="700" b="0" i="0" u="none" strike="noStrike" cap="none">
                <a:solidFill>
                  <a:schemeClr val="dk1"/>
                </a:solidFill>
                <a:latin typeface="Verdana"/>
                <a:ea typeface="Verdana"/>
                <a:cs typeface="Verdana"/>
                <a:sym typeface="Verdana"/>
              </a:rPr>
              <a:t>■</a:t>
            </a:r>
            <a:r>
              <a:rPr lang="nl-NL" sz="900" b="0" i="0" u="none" strike="noStrike" cap="none">
                <a:solidFill>
                  <a:schemeClr val="dk1"/>
                </a:solidFill>
                <a:latin typeface="Verdana"/>
                <a:ea typeface="Verdana"/>
                <a:cs typeface="Verdana"/>
                <a:sym typeface="Verdana"/>
              </a:rPr>
              <a:t>), klik dan op </a:t>
            </a:r>
            <a:r>
              <a:rPr lang="nl-NL" sz="900" b="0" i="1" u="none" strike="noStrike" cap="none">
                <a:solidFill>
                  <a:schemeClr val="dk1"/>
                </a:solidFill>
                <a:latin typeface="Verdana"/>
                <a:ea typeface="Verdana"/>
                <a:cs typeface="Verdana"/>
                <a:sym typeface="Verdana"/>
              </a:rPr>
              <a:t>Lijstniveau verlagen</a:t>
            </a:r>
            <a:r>
              <a:rPr lang="nl-NL" sz="900" b="0" i="0" u="none" strike="noStrike" cap="none">
                <a:solidFill>
                  <a:schemeClr val="dk1"/>
                </a:solidFill>
                <a:latin typeface="Verdana"/>
                <a:ea typeface="Verdana"/>
                <a:cs typeface="Verdana"/>
                <a:sym typeface="Verdana"/>
              </a:rPr>
              <a: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400"/>
              <a:buFont typeface="Arial"/>
              <a:buNone/>
            </a:pPr>
            <a:endParaRPr sz="4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Als de tekstlengte buiten het tekstvak gaat lopen, wordt deze automatisch geschaald. Om de tekst zelf passend te maken, zet als eerst de regelafstand op Enkel. Dit kun je doen door op het pijltje rechtsonder in de groep Alinea te klikken.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00"/>
              <a:buFont typeface="Arial"/>
              <a:buNone/>
            </a:pPr>
            <a:endParaRPr sz="3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600"/>
              <a:buFont typeface="Arial"/>
              <a:buNone/>
            </a:pPr>
            <a:endParaRPr sz="6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400"/>
              <a:buFont typeface="Arial"/>
              <a:buNone/>
            </a:pPr>
            <a:endParaRPr sz="4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900"/>
              <a:buFont typeface="Arial"/>
              <a:buNone/>
            </a:pPr>
            <a:r>
              <a:rPr lang="nl-NL" sz="900" b="0" i="0" u="none" strike="noStrike" cap="none">
                <a:solidFill>
                  <a:schemeClr val="dk1"/>
                </a:solidFill>
                <a:latin typeface="Verdana"/>
                <a:ea typeface="Verdana"/>
                <a:cs typeface="Verdana"/>
                <a:sym typeface="Verdana"/>
              </a:rPr>
              <a:t>Pas vervolgens naar wens de lettergrootte aan.</a:t>
            </a:r>
            <a:endParaRPr sz="900" b="0" i="0" u="none" strike="noStrike" cap="none">
              <a:solidFill>
                <a:schemeClr val="dk1"/>
              </a:solidFill>
              <a:latin typeface="Verdana"/>
              <a:ea typeface="Verdana"/>
              <a:cs typeface="Verdana"/>
              <a:sym typeface="Verdana"/>
            </a:endParaRPr>
          </a:p>
        </p:txBody>
      </p:sp>
      <p:pic>
        <p:nvPicPr>
          <p:cNvPr id="486" name="Shape 486"/>
          <p:cNvPicPr preferRelativeResize="0"/>
          <p:nvPr/>
        </p:nvPicPr>
        <p:blipFill rotWithShape="1">
          <a:blip r:embed="rId3">
            <a:alphaModFix/>
          </a:blip>
          <a:srcRect/>
          <a:stretch/>
        </p:blipFill>
        <p:spPr>
          <a:xfrm>
            <a:off x="-2268760" y="2276872"/>
            <a:ext cx="1058892" cy="266679"/>
          </a:xfrm>
          <a:prstGeom prst="rect">
            <a:avLst/>
          </a:prstGeom>
          <a:noFill/>
          <a:ln>
            <a:noFill/>
          </a:ln>
        </p:spPr>
      </p:pic>
      <p:pic>
        <p:nvPicPr>
          <p:cNvPr id="487" name="Shape 487"/>
          <p:cNvPicPr preferRelativeResize="0"/>
          <p:nvPr/>
        </p:nvPicPr>
        <p:blipFill rotWithShape="1">
          <a:blip r:embed="rId4">
            <a:alphaModFix/>
          </a:blip>
          <a:srcRect/>
          <a:stretch/>
        </p:blipFill>
        <p:spPr>
          <a:xfrm>
            <a:off x="-2268760" y="3909053"/>
            <a:ext cx="1058892" cy="266679"/>
          </a:xfrm>
          <a:prstGeom prst="rect">
            <a:avLst/>
          </a:prstGeom>
          <a:noFill/>
          <a:ln>
            <a:noFill/>
          </a:ln>
        </p:spPr>
      </p:pic>
      <p:pic>
        <p:nvPicPr>
          <p:cNvPr id="488" name="Shape 488"/>
          <p:cNvPicPr preferRelativeResize="0"/>
          <p:nvPr/>
        </p:nvPicPr>
        <p:blipFill rotWithShape="1">
          <a:blip r:embed="rId5">
            <a:alphaModFix/>
          </a:blip>
          <a:srcRect/>
          <a:stretch/>
        </p:blipFill>
        <p:spPr>
          <a:xfrm>
            <a:off x="-2268760" y="5829267"/>
            <a:ext cx="2132073" cy="383889"/>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nfographic">
  <p:cSld name="Infographic">
    <p:bg>
      <p:bgPr>
        <a:solidFill>
          <a:schemeClr val="lt2"/>
        </a:solidFill>
        <a:effectLst/>
      </p:bgPr>
    </p:bg>
    <p:spTree>
      <p:nvGrpSpPr>
        <p:cNvPr id="1" name="Shape 489"/>
        <p:cNvGrpSpPr/>
        <p:nvPr/>
      </p:nvGrpSpPr>
      <p:grpSpPr>
        <a:xfrm>
          <a:off x="0" y="0"/>
          <a:ext cx="0" cy="0"/>
          <a:chOff x="0" y="0"/>
          <a:chExt cx="0" cy="0"/>
        </a:xfrm>
      </p:grpSpPr>
      <p:sp>
        <p:nvSpPr>
          <p:cNvPr id="490" name="Shape 490"/>
          <p:cNvSpPr txBox="1">
            <a:spLocks noGrp="1"/>
          </p:cNvSpPr>
          <p:nvPr>
            <p:ph type="title"/>
          </p:nvPr>
        </p:nvSpPr>
        <p:spPr>
          <a:xfrm>
            <a:off x="115673" y="109383"/>
            <a:ext cx="8910000" cy="1044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accent4"/>
              </a:buClr>
              <a:buSzPts val="1400"/>
              <a:buFont typeface="Verdana"/>
              <a:buNone/>
              <a:defRPr sz="2400" b="0" i="0" u="none" strike="noStrike" cap="none">
                <a:solidFill>
                  <a:schemeClr val="accent4"/>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91" name="Shape 491"/>
          <p:cNvSpPr txBox="1">
            <a:spLocks noGrp="1"/>
          </p:cNvSpPr>
          <p:nvPr>
            <p:ph type="sldNum" idx="12"/>
          </p:nvPr>
        </p:nvSpPr>
        <p:spPr>
          <a:xfrm>
            <a:off x="115200" y="6498000"/>
            <a:ext cx="720000" cy="288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Verdana"/>
                <a:ea typeface="Verdana"/>
                <a:cs typeface="Verdana"/>
                <a:sym typeface="Verdana"/>
              </a:defRPr>
            </a:lvl9pPr>
          </a:lstStyle>
          <a:p>
            <a:pPr marL="0" lvl="0" indent="0">
              <a:spcBef>
                <a:spcPts val="0"/>
              </a:spcBef>
              <a:spcAft>
                <a:spcPts val="0"/>
              </a:spcAft>
              <a:buNone/>
            </a:pPr>
            <a:fld id="{00000000-1234-1234-1234-123412341234}" type="slidenum">
              <a:rPr lang="nl-NL"/>
              <a:t>‹nr.›</a:t>
            </a:fld>
            <a:endParaRPr/>
          </a:p>
        </p:txBody>
      </p:sp>
      <p:sp>
        <p:nvSpPr>
          <p:cNvPr id="492" name="Shape 492"/>
          <p:cNvSpPr>
            <a:spLocks noGrp="1"/>
          </p:cNvSpPr>
          <p:nvPr>
            <p:ph type="dgm" idx="2"/>
          </p:nvPr>
        </p:nvSpPr>
        <p:spPr>
          <a:xfrm>
            <a:off x="126000" y="1260000"/>
            <a:ext cx="8910000" cy="4500000"/>
          </a:xfrm>
          <a:prstGeom prst="rect">
            <a:avLst/>
          </a:prstGeom>
          <a:noFill/>
          <a:ln>
            <a:noFill/>
          </a:ln>
        </p:spPr>
        <p:txBody>
          <a:bodyPr spcFirstLastPara="1" wrap="square" lIns="91425" tIns="91425" rIns="91425" bIns="91425" anchor="t" anchorCtr="0"/>
          <a:lstStyle>
            <a:lvl1pPr marR="0" lvl="0" algn="l" rtl="0">
              <a:lnSpc>
                <a:spcPct val="100000"/>
              </a:lnSpc>
              <a:spcBef>
                <a:spcPts val="320"/>
              </a:spcBef>
              <a:spcAft>
                <a:spcPts val="0"/>
              </a:spcAft>
              <a:buClr>
                <a:schemeClr val="accent1"/>
              </a:buClr>
              <a:buSzPts val="1600"/>
              <a:buFont typeface="Noto Sans Symbols"/>
              <a:buChar char="▪"/>
              <a:defRPr sz="1600" b="0" i="0" u="none" strike="noStrike" cap="none">
                <a:solidFill>
                  <a:schemeClr val="accent1"/>
                </a:solidFill>
                <a:latin typeface="Verdana"/>
                <a:ea typeface="Verdana"/>
                <a:cs typeface="Verdana"/>
                <a:sym typeface="Verdana"/>
              </a:defRPr>
            </a:lvl1pPr>
            <a:lvl2pPr marR="0" lvl="1" algn="l" rtl="0">
              <a:lnSpc>
                <a:spcPct val="100000"/>
              </a:lnSpc>
              <a:spcBef>
                <a:spcPts val="400"/>
              </a:spcBef>
              <a:spcAft>
                <a:spcPts val="0"/>
              </a:spcAft>
              <a:buClr>
                <a:schemeClr val="accent1"/>
              </a:buClr>
              <a:buSzPts val="2000"/>
              <a:buFont typeface="Verdana"/>
              <a:buChar char="-"/>
              <a:defRPr sz="2000" b="0" i="0" u="none" strike="noStrike" cap="none">
                <a:solidFill>
                  <a:schemeClr val="accent1"/>
                </a:solidFill>
                <a:latin typeface="Verdana"/>
                <a:ea typeface="Verdana"/>
                <a:cs typeface="Verdana"/>
                <a:sym typeface="Verdana"/>
              </a:defRPr>
            </a:lvl2pPr>
            <a:lvl3pPr marR="0" lvl="2" algn="l" rtl="0">
              <a:lnSpc>
                <a:spcPct val="100000"/>
              </a:lnSpc>
              <a:spcBef>
                <a:spcPts val="360"/>
              </a:spcBef>
              <a:spcAft>
                <a:spcPts val="0"/>
              </a:spcAft>
              <a:buClr>
                <a:schemeClr val="accent1"/>
              </a:buClr>
              <a:buSzPts val="1800"/>
              <a:buFont typeface="Arial"/>
              <a:buChar char="•"/>
              <a:defRPr sz="1800" b="0" i="0" u="none" strike="noStrike" cap="none">
                <a:solidFill>
                  <a:schemeClr val="accent1"/>
                </a:solidFill>
                <a:latin typeface="Verdana"/>
                <a:ea typeface="Verdana"/>
                <a:cs typeface="Verdana"/>
                <a:sym typeface="Verdana"/>
              </a:defRPr>
            </a:lvl3pPr>
            <a:lvl4pPr marR="0" lvl="3" algn="l" rtl="0">
              <a:lnSpc>
                <a:spcPct val="100000"/>
              </a:lnSpc>
              <a:spcBef>
                <a:spcPts val="320"/>
              </a:spcBef>
              <a:spcAft>
                <a:spcPts val="0"/>
              </a:spcAft>
              <a:buClr>
                <a:schemeClr val="accent1"/>
              </a:buClr>
              <a:buSzPts val="1600"/>
              <a:buFont typeface="Verdana"/>
              <a:buChar char="-"/>
              <a:defRPr sz="1600" b="0" i="0" u="none" strike="noStrike" cap="none">
                <a:solidFill>
                  <a:schemeClr val="accent1"/>
                </a:solidFill>
                <a:latin typeface="Verdana"/>
                <a:ea typeface="Verdana"/>
                <a:cs typeface="Verdana"/>
                <a:sym typeface="Verdana"/>
              </a:defRPr>
            </a:lvl4pPr>
            <a:lvl5pPr marR="0" lvl="4" algn="l" rtl="0">
              <a:lnSpc>
                <a:spcPct val="100000"/>
              </a:lnSpc>
              <a:spcBef>
                <a:spcPts val="320"/>
              </a:spcBef>
              <a:spcAft>
                <a:spcPts val="0"/>
              </a:spcAft>
              <a:buClr>
                <a:schemeClr val="accent1"/>
              </a:buClr>
              <a:buSzPts val="1600"/>
              <a:buFont typeface="Verdana"/>
              <a:buChar char="-"/>
              <a:defRPr sz="1600" b="0" i="0" u="none" strike="noStrike" cap="none">
                <a:solidFill>
                  <a:schemeClr val="accent1"/>
                </a:solidFill>
                <a:latin typeface="Verdana"/>
                <a:ea typeface="Verdana"/>
                <a:cs typeface="Verdana"/>
                <a:sym typeface="Verdana"/>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9pPr>
          </a:lstStyle>
          <a:p>
            <a:endParaRPr/>
          </a:p>
        </p:txBody>
      </p:sp>
      <p:sp>
        <p:nvSpPr>
          <p:cNvPr id="493" name="Shape 493"/>
          <p:cNvSpPr txBox="1"/>
          <p:nvPr/>
        </p:nvSpPr>
        <p:spPr>
          <a:xfrm>
            <a:off x="-2344738" y="3"/>
            <a:ext cx="2181300" cy="15597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nl-NL" sz="1000" b="1" i="0" u="none" strike="noStrike" cap="none">
                <a:solidFill>
                  <a:schemeClr val="dk1"/>
                </a:solidFill>
                <a:latin typeface="Verdana"/>
                <a:ea typeface="Verdana"/>
                <a:cs typeface="Verdana"/>
                <a:sym typeface="Verdana"/>
              </a:rPr>
              <a:t>Infographic</a:t>
            </a:r>
            <a:endParaRPr sz="1000" b="1"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000"/>
              <a:buFont typeface="Arial"/>
              <a:buNone/>
            </a:pPr>
            <a:r>
              <a:rPr lang="nl-NL" sz="1000" b="0" i="0" u="none" strike="noStrike" cap="none">
                <a:solidFill>
                  <a:schemeClr val="dk1"/>
                </a:solidFill>
                <a:latin typeface="Verdana"/>
                <a:ea typeface="Verdana"/>
                <a:cs typeface="Verdana"/>
                <a:sym typeface="Verdana"/>
              </a:rPr>
              <a:t>Klik op de icoon voor SmartArt om een infographic toe te voegen. Maak een keuze uit de verschillende soorten SmartArt en vul de tekstvakken in.</a:t>
            </a:r>
            <a:endParaRPr sz="1400" b="0" i="0" u="none" strike="noStrike" cap="none">
              <a:solidFill>
                <a:srgbClr val="000000"/>
              </a:solidFill>
              <a:latin typeface="Arial"/>
              <a:ea typeface="Arial"/>
              <a:cs typeface="Arial"/>
              <a:sym typeface="Arial"/>
            </a:endParaRPr>
          </a:p>
        </p:txBody>
      </p:sp>
      <p:pic>
        <p:nvPicPr>
          <p:cNvPr id="494" name="Shape 494"/>
          <p:cNvPicPr preferRelativeResize="0"/>
          <p:nvPr/>
        </p:nvPicPr>
        <p:blipFill rotWithShape="1">
          <a:blip r:embed="rId2">
            <a:alphaModFix/>
          </a:blip>
          <a:srcRect/>
          <a:stretch/>
        </p:blipFill>
        <p:spPr>
          <a:xfrm>
            <a:off x="7380312" y="6213309"/>
            <a:ext cx="1688193" cy="35822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Verdana"/>
              <a:buNone/>
              <a:defRPr sz="4400" b="0" i="0" u="none" strike="noStrike" cap="none">
                <a:solidFill>
                  <a:schemeClr val="dk1"/>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Verdana"/>
                <a:ea typeface="Verdana"/>
                <a:cs typeface="Verdana"/>
                <a:sym typeface="Verdana"/>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9pPr>
          </a:lstStyle>
          <a:p>
            <a:endParaRPr/>
          </a:p>
        </p:txBody>
      </p:sp>
      <p:sp>
        <p:nvSpPr>
          <p:cNvPr id="12" name="Shape 12"/>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2pPr>
            <a:lvl3pPr marR="0" lvl="2"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3pPr>
            <a:lvl4pPr marR="0" lvl="3"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4pPr>
            <a:lvl5pPr marR="0" lvl="4"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5pPr>
            <a:lvl6pPr marR="0" lvl="5"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6pPr>
            <a:lvl7pPr marR="0" lvl="6"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7pPr>
            <a:lvl8pPr marR="0" lvl="7"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8pPr>
            <a:lvl9pPr marR="0" lvl="8" algn="l" rtl="0">
              <a:spcBef>
                <a:spcPts val="0"/>
              </a:spcBef>
              <a:spcAft>
                <a:spcPts val="0"/>
              </a:spcAft>
              <a:buSzPts val="1400"/>
              <a:buNone/>
              <a:defRPr sz="1800" b="0" i="0" u="none" strike="noStrike" cap="none">
                <a:solidFill>
                  <a:schemeClr val="dk1"/>
                </a:solidFill>
                <a:latin typeface="Verdana"/>
                <a:ea typeface="Verdana"/>
                <a:cs typeface="Verdana"/>
                <a:sym typeface="Verdana"/>
              </a:defRPr>
            </a:lvl9pPr>
          </a:lstStyle>
          <a:p>
            <a:endParaRPr/>
          </a:p>
        </p:txBody>
      </p:sp>
      <p:sp>
        <p:nvSpPr>
          <p:cNvPr id="14" name="Shape 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Verdana"/>
                <a:ea typeface="Verdana"/>
                <a:cs typeface="Verdana"/>
                <a:sym typeface="Verdana"/>
              </a:defRPr>
            </a:lvl1pPr>
            <a:lvl2pPr marL="0" marR="0" lvl="1" indent="0" algn="r" rtl="0">
              <a:spcBef>
                <a:spcPts val="0"/>
              </a:spcBef>
              <a:buNone/>
              <a:defRPr sz="1200" b="0" i="0" u="none" strike="noStrike" cap="none">
                <a:solidFill>
                  <a:srgbClr val="888888"/>
                </a:solidFill>
                <a:latin typeface="Verdana"/>
                <a:ea typeface="Verdana"/>
                <a:cs typeface="Verdana"/>
                <a:sym typeface="Verdana"/>
              </a:defRPr>
            </a:lvl2pPr>
            <a:lvl3pPr marL="0" marR="0" lvl="2" indent="0" algn="r" rtl="0">
              <a:spcBef>
                <a:spcPts val="0"/>
              </a:spcBef>
              <a:buNone/>
              <a:defRPr sz="1200" b="0" i="0" u="none" strike="noStrike" cap="none">
                <a:solidFill>
                  <a:srgbClr val="888888"/>
                </a:solidFill>
                <a:latin typeface="Verdana"/>
                <a:ea typeface="Verdana"/>
                <a:cs typeface="Verdana"/>
                <a:sym typeface="Verdana"/>
              </a:defRPr>
            </a:lvl3pPr>
            <a:lvl4pPr marL="0" marR="0" lvl="3" indent="0" algn="r" rtl="0">
              <a:spcBef>
                <a:spcPts val="0"/>
              </a:spcBef>
              <a:buNone/>
              <a:defRPr sz="1200" b="0" i="0" u="none" strike="noStrike" cap="none">
                <a:solidFill>
                  <a:srgbClr val="888888"/>
                </a:solidFill>
                <a:latin typeface="Verdana"/>
                <a:ea typeface="Verdana"/>
                <a:cs typeface="Verdana"/>
                <a:sym typeface="Verdana"/>
              </a:defRPr>
            </a:lvl4pPr>
            <a:lvl5pPr marL="0" marR="0" lvl="4" indent="0" algn="r" rtl="0">
              <a:spcBef>
                <a:spcPts val="0"/>
              </a:spcBef>
              <a:buNone/>
              <a:defRPr sz="1200" b="0" i="0" u="none" strike="noStrike" cap="none">
                <a:solidFill>
                  <a:srgbClr val="888888"/>
                </a:solidFill>
                <a:latin typeface="Verdana"/>
                <a:ea typeface="Verdana"/>
                <a:cs typeface="Verdana"/>
                <a:sym typeface="Verdana"/>
              </a:defRPr>
            </a:lvl5pPr>
            <a:lvl6pPr marL="0" marR="0" lvl="5" indent="0" algn="r" rtl="0">
              <a:spcBef>
                <a:spcPts val="0"/>
              </a:spcBef>
              <a:buNone/>
              <a:defRPr sz="1200" b="0" i="0" u="none" strike="noStrike" cap="none">
                <a:solidFill>
                  <a:srgbClr val="888888"/>
                </a:solidFill>
                <a:latin typeface="Verdana"/>
                <a:ea typeface="Verdana"/>
                <a:cs typeface="Verdana"/>
                <a:sym typeface="Verdana"/>
              </a:defRPr>
            </a:lvl6pPr>
            <a:lvl7pPr marL="0" marR="0" lvl="6" indent="0" algn="r" rtl="0">
              <a:spcBef>
                <a:spcPts val="0"/>
              </a:spcBef>
              <a:buNone/>
              <a:defRPr sz="1200" b="0" i="0" u="none" strike="noStrike" cap="none">
                <a:solidFill>
                  <a:srgbClr val="888888"/>
                </a:solidFill>
                <a:latin typeface="Verdana"/>
                <a:ea typeface="Verdana"/>
                <a:cs typeface="Verdana"/>
                <a:sym typeface="Verdana"/>
              </a:defRPr>
            </a:lvl7pPr>
            <a:lvl8pPr marL="0" marR="0" lvl="7" indent="0" algn="r" rtl="0">
              <a:spcBef>
                <a:spcPts val="0"/>
              </a:spcBef>
              <a:buNone/>
              <a:defRPr sz="1200" b="0" i="0" u="none" strike="noStrike" cap="none">
                <a:solidFill>
                  <a:srgbClr val="888888"/>
                </a:solidFill>
                <a:latin typeface="Verdana"/>
                <a:ea typeface="Verdana"/>
                <a:cs typeface="Verdana"/>
                <a:sym typeface="Verdana"/>
              </a:defRPr>
            </a:lvl8pPr>
            <a:lvl9pPr marL="0" marR="0" lvl="8" indent="0" algn="r" rtl="0">
              <a:spcBef>
                <a:spcPts val="0"/>
              </a:spcBef>
              <a:buNone/>
              <a:defRPr sz="1200" b="0" i="0" u="none" strike="noStrike" cap="none">
                <a:solidFill>
                  <a:srgbClr val="888888"/>
                </a:solidFill>
                <a:latin typeface="Verdana"/>
                <a:ea typeface="Verdana"/>
                <a:cs typeface="Verdana"/>
                <a:sym typeface="Verdana"/>
              </a:defRPr>
            </a:lvl9pPr>
          </a:lstStyle>
          <a:p>
            <a:pPr marL="0" lvl="0" indent="0">
              <a:spcBef>
                <a:spcPts val="0"/>
              </a:spcBef>
              <a:spcAft>
                <a:spcPts val="0"/>
              </a:spcAft>
              <a:buNone/>
            </a:pPr>
            <a:fld id="{00000000-1234-1234-1234-123412341234}" type="slidenum">
              <a:rPr lang="nl-NL"/>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740" r:id="rId5"/>
    <p:sldLayoutId id="2147483741"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3"/>
        <p:cNvGrpSpPr/>
        <p:nvPr/>
      </p:nvGrpSpPr>
      <p:grpSpPr>
        <a:xfrm>
          <a:off x="0" y="0"/>
          <a:ext cx="0" cy="0"/>
          <a:chOff x="0" y="0"/>
          <a:chExt cx="0" cy="0"/>
        </a:xfrm>
      </p:grpSpPr>
      <p:sp>
        <p:nvSpPr>
          <p:cNvPr id="454" name="Shape 454"/>
          <p:cNvSpPr txBox="1">
            <a:spLocks noGrp="1"/>
          </p:cNvSpPr>
          <p:nvPr>
            <p:ph type="title"/>
          </p:nvPr>
        </p:nvSpPr>
        <p:spPr>
          <a:xfrm>
            <a:off x="457200" y="274639"/>
            <a:ext cx="8229600" cy="11433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accent1"/>
              </a:buClr>
              <a:buSzPts val="1400"/>
              <a:buFont typeface="Verdana"/>
              <a:buNone/>
              <a:defRPr sz="4000" b="0" i="0" u="none" strike="noStrike" cap="none">
                <a:solidFill>
                  <a:schemeClr val="accent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55" name="Shape 455"/>
          <p:cNvSpPr txBox="1">
            <a:spLocks noGrp="1"/>
          </p:cNvSpPr>
          <p:nvPr>
            <p:ph type="body" idx="1"/>
          </p:nvPr>
        </p:nvSpPr>
        <p:spPr>
          <a:xfrm>
            <a:off x="457200" y="1600201"/>
            <a:ext cx="8229600" cy="4526100"/>
          </a:xfrm>
          <a:prstGeom prst="rect">
            <a:avLst/>
          </a:prstGeom>
          <a:noFill/>
          <a:ln>
            <a:noFill/>
          </a:ln>
        </p:spPr>
        <p:txBody>
          <a:bodyPr spcFirstLastPara="1" wrap="square" lIns="91425" tIns="91425" rIns="91425" bIns="91425" anchor="t" anchorCtr="0"/>
          <a:lstStyle>
            <a:lvl1pPr marL="457200" marR="0" lvl="0" indent="-381000" algn="l" rtl="0">
              <a:lnSpc>
                <a:spcPct val="100000"/>
              </a:lnSpc>
              <a:spcBef>
                <a:spcPts val="480"/>
              </a:spcBef>
              <a:spcAft>
                <a:spcPts val="0"/>
              </a:spcAft>
              <a:buClr>
                <a:schemeClr val="accent1"/>
              </a:buClr>
              <a:buSzPts val="2400"/>
              <a:buFont typeface="Noto Sans Symbols"/>
              <a:buChar char="▪"/>
              <a:defRPr sz="2400" b="0" i="0" u="none" strike="noStrike" cap="none">
                <a:solidFill>
                  <a:schemeClr val="accent1"/>
                </a:solidFill>
                <a:latin typeface="Verdana"/>
                <a:ea typeface="Verdana"/>
                <a:cs typeface="Verdana"/>
                <a:sym typeface="Verdana"/>
              </a:defRPr>
            </a:lvl1pPr>
            <a:lvl2pPr marL="914400" marR="0" lvl="1" indent="-355600" algn="l" rtl="0">
              <a:lnSpc>
                <a:spcPct val="100000"/>
              </a:lnSpc>
              <a:spcBef>
                <a:spcPts val="400"/>
              </a:spcBef>
              <a:spcAft>
                <a:spcPts val="0"/>
              </a:spcAft>
              <a:buClr>
                <a:schemeClr val="accent1"/>
              </a:buClr>
              <a:buSzPts val="2000"/>
              <a:buFont typeface="Verdana"/>
              <a:buChar char="-"/>
              <a:defRPr sz="2000" b="0" i="0" u="none" strike="noStrike" cap="none">
                <a:solidFill>
                  <a:schemeClr val="accent1"/>
                </a:solidFill>
                <a:latin typeface="Verdana"/>
                <a:ea typeface="Verdana"/>
                <a:cs typeface="Verdana"/>
                <a:sym typeface="Verdana"/>
              </a:defRPr>
            </a:lvl2pPr>
            <a:lvl3pPr marL="1371600" marR="0" lvl="2" indent="-342900" algn="l" rtl="0">
              <a:lnSpc>
                <a:spcPct val="100000"/>
              </a:lnSpc>
              <a:spcBef>
                <a:spcPts val="360"/>
              </a:spcBef>
              <a:spcAft>
                <a:spcPts val="0"/>
              </a:spcAft>
              <a:buClr>
                <a:schemeClr val="accent1"/>
              </a:buClr>
              <a:buSzPts val="1800"/>
              <a:buFont typeface="Arial"/>
              <a:buChar char="•"/>
              <a:defRPr sz="1800" b="0" i="0" u="none" strike="noStrike" cap="none">
                <a:solidFill>
                  <a:schemeClr val="accent1"/>
                </a:solidFill>
                <a:latin typeface="Verdana"/>
                <a:ea typeface="Verdana"/>
                <a:cs typeface="Verdana"/>
                <a:sym typeface="Verdana"/>
              </a:defRPr>
            </a:lvl3pPr>
            <a:lvl4pPr marL="1828800" marR="0" lvl="3" indent="-330200" algn="l" rtl="0">
              <a:lnSpc>
                <a:spcPct val="100000"/>
              </a:lnSpc>
              <a:spcBef>
                <a:spcPts val="320"/>
              </a:spcBef>
              <a:spcAft>
                <a:spcPts val="0"/>
              </a:spcAft>
              <a:buClr>
                <a:schemeClr val="accent1"/>
              </a:buClr>
              <a:buSzPts val="1600"/>
              <a:buFont typeface="Verdana"/>
              <a:buChar char="-"/>
              <a:defRPr sz="1600" b="0" i="0" u="none" strike="noStrike" cap="none">
                <a:solidFill>
                  <a:schemeClr val="accent1"/>
                </a:solidFill>
                <a:latin typeface="Verdana"/>
                <a:ea typeface="Verdana"/>
                <a:cs typeface="Verdana"/>
                <a:sym typeface="Verdana"/>
              </a:defRPr>
            </a:lvl4pPr>
            <a:lvl5pPr marL="2286000" marR="0" lvl="4" indent="-330200" algn="l" rtl="0">
              <a:lnSpc>
                <a:spcPct val="100000"/>
              </a:lnSpc>
              <a:spcBef>
                <a:spcPts val="320"/>
              </a:spcBef>
              <a:spcAft>
                <a:spcPts val="0"/>
              </a:spcAft>
              <a:buClr>
                <a:schemeClr val="accent1"/>
              </a:buClr>
              <a:buSzPts val="1600"/>
              <a:buFont typeface="Verdana"/>
              <a:buChar char="-"/>
              <a:defRPr sz="1600" b="0" i="0" u="none" strike="noStrike" cap="none">
                <a:solidFill>
                  <a:schemeClr val="accent1"/>
                </a:solidFill>
                <a:latin typeface="Verdana"/>
                <a:ea typeface="Verdana"/>
                <a:cs typeface="Verdana"/>
                <a:sym typeface="Verdana"/>
              </a:defRPr>
            </a:lvl5pPr>
            <a:lvl6pPr marL="2743200" marR="0" lvl="5" indent="-323850" algn="l" rtl="0">
              <a:lnSpc>
                <a:spcPct val="100000"/>
              </a:lnSpc>
              <a:spcBef>
                <a:spcPts val="400"/>
              </a:spcBef>
              <a:spcAft>
                <a:spcPts val="0"/>
              </a:spcAft>
              <a:buClr>
                <a:schemeClr val="accent1"/>
              </a:buClr>
              <a:buSzPts val="1500"/>
              <a:buFont typeface="Arial"/>
              <a:buChar char="•"/>
              <a:defRPr sz="1500" b="0" i="0" u="none" strike="noStrike" cap="none">
                <a:solidFill>
                  <a:schemeClr val="accent1"/>
                </a:solidFill>
                <a:latin typeface="Verdana"/>
                <a:ea typeface="Verdana"/>
                <a:cs typeface="Verdana"/>
                <a:sym typeface="Verdana"/>
              </a:defRPr>
            </a:lvl6pPr>
            <a:lvl7pPr marL="3200400" marR="0" lvl="6" indent="-323850" algn="l" rtl="0">
              <a:lnSpc>
                <a:spcPct val="100000"/>
              </a:lnSpc>
              <a:spcBef>
                <a:spcPts val="400"/>
              </a:spcBef>
              <a:spcAft>
                <a:spcPts val="0"/>
              </a:spcAft>
              <a:buClr>
                <a:schemeClr val="accent1"/>
              </a:buClr>
              <a:buSzPts val="1500"/>
              <a:buFont typeface="Arial"/>
              <a:buChar char="•"/>
              <a:defRPr sz="1500" b="0" i="0" u="none" strike="noStrike" cap="none">
                <a:solidFill>
                  <a:schemeClr val="accent1"/>
                </a:solidFill>
                <a:latin typeface="Verdana"/>
                <a:ea typeface="Verdana"/>
                <a:cs typeface="Verdana"/>
                <a:sym typeface="Verdana"/>
              </a:defRPr>
            </a:lvl7pPr>
            <a:lvl8pPr marL="3657600" marR="0" lvl="7" indent="-323850" algn="l" rtl="0">
              <a:lnSpc>
                <a:spcPct val="100000"/>
              </a:lnSpc>
              <a:spcBef>
                <a:spcPts val="400"/>
              </a:spcBef>
              <a:spcAft>
                <a:spcPts val="0"/>
              </a:spcAft>
              <a:buClr>
                <a:schemeClr val="accent1"/>
              </a:buClr>
              <a:buSzPts val="1500"/>
              <a:buFont typeface="Arial"/>
              <a:buChar char="•"/>
              <a:defRPr sz="1500" b="0" i="0" u="none" strike="noStrike" cap="none">
                <a:solidFill>
                  <a:schemeClr val="accent1"/>
                </a:solidFill>
                <a:latin typeface="Verdana"/>
                <a:ea typeface="Verdana"/>
                <a:cs typeface="Verdana"/>
                <a:sym typeface="Verdana"/>
              </a:defRPr>
            </a:lvl8pPr>
            <a:lvl9pPr marL="4114800" marR="0" lvl="8" indent="-323850" algn="l" rtl="0">
              <a:lnSpc>
                <a:spcPct val="100000"/>
              </a:lnSpc>
              <a:spcBef>
                <a:spcPts val="400"/>
              </a:spcBef>
              <a:spcAft>
                <a:spcPts val="0"/>
              </a:spcAft>
              <a:buClr>
                <a:schemeClr val="accent1"/>
              </a:buClr>
              <a:buSzPts val="1500"/>
              <a:buFont typeface="Arial"/>
              <a:buChar char="•"/>
              <a:defRPr sz="1500" b="0" i="0" u="none" strike="noStrike" cap="none">
                <a:solidFill>
                  <a:schemeClr val="accent1"/>
                </a:solidFill>
                <a:latin typeface="Verdana"/>
                <a:ea typeface="Verdana"/>
                <a:cs typeface="Verdana"/>
                <a:sym typeface="Verdana"/>
              </a:defRPr>
            </a:lvl9pPr>
          </a:lstStyle>
          <a:p>
            <a:endParaRPr/>
          </a:p>
        </p:txBody>
      </p:sp>
      <p:sp>
        <p:nvSpPr>
          <p:cNvPr id="456" name="Shape 456"/>
          <p:cNvSpPr txBox="1">
            <a:spLocks noGrp="1"/>
          </p:cNvSpPr>
          <p:nvPr>
            <p:ph type="dt" idx="10"/>
          </p:nvPr>
        </p:nvSpPr>
        <p:spPr>
          <a:xfrm>
            <a:off x="457200" y="6356352"/>
            <a:ext cx="2133600" cy="3651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457" name="Shape 457"/>
          <p:cNvSpPr txBox="1">
            <a:spLocks noGrp="1"/>
          </p:cNvSpPr>
          <p:nvPr>
            <p:ph type="ftr" idx="11"/>
          </p:nvPr>
        </p:nvSpPr>
        <p:spPr>
          <a:xfrm>
            <a:off x="3124200" y="6356352"/>
            <a:ext cx="2895600" cy="3651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458" name="Shape 458"/>
          <p:cNvSpPr txBox="1">
            <a:spLocks noGrp="1"/>
          </p:cNvSpPr>
          <p:nvPr>
            <p:ph type="sldNum" idx="12"/>
          </p:nvPr>
        </p:nvSpPr>
        <p:spPr>
          <a:xfrm>
            <a:off x="6553200" y="6356352"/>
            <a:ext cx="21336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Verdana"/>
                <a:ea typeface="Verdana"/>
                <a:cs typeface="Verdana"/>
                <a:sym typeface="Verdana"/>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Verdana"/>
                <a:ea typeface="Verdana"/>
                <a:cs typeface="Verdana"/>
                <a:sym typeface="Verdana"/>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Verdana"/>
                <a:ea typeface="Verdana"/>
                <a:cs typeface="Verdana"/>
                <a:sym typeface="Verdana"/>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Verdana"/>
                <a:ea typeface="Verdana"/>
                <a:cs typeface="Verdana"/>
                <a:sym typeface="Verdana"/>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Verdana"/>
                <a:ea typeface="Verdana"/>
                <a:cs typeface="Verdana"/>
                <a:sym typeface="Verdana"/>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Verdana"/>
                <a:ea typeface="Verdana"/>
                <a:cs typeface="Verdana"/>
                <a:sym typeface="Verdana"/>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Verdana"/>
                <a:ea typeface="Verdana"/>
                <a:cs typeface="Verdana"/>
                <a:sym typeface="Verdana"/>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Verdana"/>
                <a:ea typeface="Verdana"/>
                <a:cs typeface="Verdana"/>
                <a:sym typeface="Verdana"/>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Verdana"/>
                <a:ea typeface="Verdana"/>
                <a:cs typeface="Verdana"/>
                <a:sym typeface="Verdana"/>
              </a:defRPr>
            </a:lvl9pPr>
          </a:lstStyle>
          <a:p>
            <a:pPr marL="0" lvl="0" indent="0">
              <a:spcBef>
                <a:spcPts val="0"/>
              </a:spcBef>
              <a:spcAft>
                <a:spcPts val="0"/>
              </a:spcAft>
              <a:buNone/>
            </a:pPr>
            <a:fld id="{00000000-1234-1234-1234-123412341234}" type="slidenum">
              <a:rPr lang="nl-NL"/>
              <a:t>‹nr.›</a:t>
            </a:fld>
            <a:endParaRPr/>
          </a:p>
        </p:txBody>
      </p:sp>
    </p:spTree>
  </p:cSld>
  <p:clrMap bg1="lt1" tx1="dk1" bg2="dk2" tx2="lt2" accent1="accent1" accent2="accent2" accent3="accent3" accent4="accent4" accent5="accent5" accent6="accent6" hlink="hlink" folHlink="folHlink"/>
  <p:sldLayoutIdLst>
    <p:sldLayoutId id="2147483707" r:id="rId1"/>
    <p:sldLayoutId id="2147483710" r:id="rId2"/>
    <p:sldLayoutId id="2147483711" r:id="rId3"/>
    <p:sldLayoutId id="2147483712" r:id="rId4"/>
    <p:sldLayoutId id="214748371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2.emf"/><Relationship Id="rId4" Type="http://schemas.openxmlformats.org/officeDocument/2006/relationships/image" Target="../media/image23.emf"/><Relationship Id="rId5" Type="http://schemas.openxmlformats.org/officeDocument/2006/relationships/image" Target="../media/image24.emf"/><Relationship Id="rId6" Type="http://schemas.openxmlformats.org/officeDocument/2006/relationships/image" Target="../media/image25.png"/><Relationship Id="rId7" Type="http://schemas.openxmlformats.org/officeDocument/2006/relationships/image" Target="../media/image26.png"/><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image" Target="../media/image28.emf"/><Relationship Id="rId5" Type="http://schemas.openxmlformats.org/officeDocument/2006/relationships/image" Target="../media/image29.emf"/><Relationship Id="rId6" Type="http://schemas.openxmlformats.org/officeDocument/2006/relationships/image" Target="../media/image30.png"/><Relationship Id="rId7" Type="http://schemas.openxmlformats.org/officeDocument/2006/relationships/image" Target="../media/image31.pn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32.emf"/><Relationship Id="rId4" Type="http://schemas.openxmlformats.org/officeDocument/2006/relationships/image" Target="../media/image33.emf"/><Relationship Id="rId5" Type="http://schemas.openxmlformats.org/officeDocument/2006/relationships/image" Target="../media/image34.emf"/><Relationship Id="rId6" Type="http://schemas.openxmlformats.org/officeDocument/2006/relationships/image" Target="../media/image35.png"/><Relationship Id="rId7" Type="http://schemas.openxmlformats.org/officeDocument/2006/relationships/image" Target="../media/image36.png"/><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image" Target="../media/image38.emf"/><Relationship Id="rId5" Type="http://schemas.openxmlformats.org/officeDocument/2006/relationships/image" Target="../media/image39.emf"/><Relationship Id="rId6" Type="http://schemas.openxmlformats.org/officeDocument/2006/relationships/image" Target="../media/image40.png"/><Relationship Id="rId7" Type="http://schemas.openxmlformats.org/officeDocument/2006/relationships/image" Target="../media/image41.png"/><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5" Type="http://schemas.openxmlformats.org/officeDocument/2006/relationships/image" Target="../media/image13.emf"/><Relationship Id="rId6" Type="http://schemas.openxmlformats.org/officeDocument/2006/relationships/image" Target="../media/image14.png"/><Relationship Id="rId7" Type="http://schemas.openxmlformats.org/officeDocument/2006/relationships/image" Target="../media/image15.emf"/><Relationship Id="rId8" Type="http://schemas.openxmlformats.org/officeDocument/2006/relationships/image" Target="../media/image16.emf"/><Relationship Id="rId9" Type="http://schemas.openxmlformats.org/officeDocument/2006/relationships/image" Target="../media/image17.png"/><Relationship Id="rId10" Type="http://schemas.openxmlformats.org/officeDocument/2006/relationships/image" Target="../media/image18.emf"/><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21.emf"/><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Shape 615"/>
          <p:cNvSpPr txBox="1">
            <a:spLocks noGrp="1"/>
          </p:cNvSpPr>
          <p:nvPr>
            <p:ph type="ctrTitle"/>
          </p:nvPr>
        </p:nvSpPr>
        <p:spPr>
          <a:xfrm>
            <a:off x="126000" y="144000"/>
            <a:ext cx="7470336" cy="371704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2"/>
              </a:buClr>
              <a:buSzPts val="7700"/>
              <a:buFont typeface="Verdana"/>
              <a:buNone/>
            </a:pPr>
            <a:r>
              <a:rPr lang="nl-NL" sz="6600" b="0" i="0" u="none" strike="noStrike" cap="none" dirty="0" smtClean="0">
                <a:solidFill>
                  <a:schemeClr val="lt2"/>
                </a:solidFill>
                <a:sym typeface="Verdana"/>
              </a:rPr>
              <a:t>Hard Skills en Soft Skills</a:t>
            </a:r>
            <a:endParaRPr sz="4400" b="0" i="0" u="none" strike="noStrike" cap="none" dirty="0">
              <a:solidFill>
                <a:schemeClr val="lt2"/>
              </a:solidFill>
              <a:sym typeface="Verdana"/>
            </a:endParaRPr>
          </a:p>
        </p:txBody>
      </p:sp>
    </p:spTree>
    <p:extLst>
      <p:ext uri="{BB962C8B-B14F-4D97-AF65-F5344CB8AC3E}">
        <p14:creationId xmlns:p14="http://schemas.microsoft.com/office/powerpoint/2010/main" val="20700672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800" dirty="0" smtClean="0">
                <a:solidFill>
                  <a:schemeClr val="accent1"/>
                </a:solidFill>
              </a:rPr>
              <a:t>Q1 2018 </a:t>
            </a:r>
            <a:r>
              <a:rPr lang="mr-IN" sz="2800" dirty="0" smtClean="0">
                <a:solidFill>
                  <a:schemeClr val="accent1"/>
                </a:solidFill>
              </a:rPr>
              <a:t>–</a:t>
            </a:r>
            <a:r>
              <a:rPr lang="nl-NL" sz="2800" dirty="0" smtClean="0">
                <a:solidFill>
                  <a:schemeClr val="accent1"/>
                </a:solidFill>
              </a:rPr>
              <a:t> </a:t>
            </a:r>
            <a:r>
              <a:rPr lang="nl-NL" sz="2800" dirty="0" smtClean="0">
                <a:solidFill>
                  <a:schemeClr val="accent1"/>
                </a:solidFill>
              </a:rPr>
              <a:t>Logistiek Planners MBO</a:t>
            </a:r>
            <a:endParaRPr lang="nl-NL" sz="2800" dirty="0"/>
          </a:p>
        </p:txBody>
      </p:sp>
      <p:sp>
        <p:nvSpPr>
          <p:cNvPr id="3" name="Tijdelijke aanduiding voor dianummer 2"/>
          <p:cNvSpPr>
            <a:spLocks noGrp="1"/>
          </p:cNvSpPr>
          <p:nvPr>
            <p:ph type="sldNum" idx="12"/>
          </p:nvPr>
        </p:nvSpPr>
        <p:spPr/>
        <p:txBody>
          <a:bodyPr/>
          <a:lstStyle/>
          <a:p>
            <a:pPr marL="0" lvl="0" indent="0">
              <a:spcBef>
                <a:spcPts val="0"/>
              </a:spcBef>
              <a:spcAft>
                <a:spcPts val="0"/>
              </a:spcAft>
              <a:buNone/>
            </a:pPr>
            <a:fld id="{00000000-1234-1234-1234-123412341234}" type="slidenum">
              <a:rPr lang="tr-TR" smtClean="0"/>
              <a:t>10</a:t>
            </a:fld>
            <a:endParaRPr lang="tr-TR"/>
          </a:p>
        </p:txBody>
      </p:sp>
      <p:sp>
        <p:nvSpPr>
          <p:cNvPr id="8" name="Rechthoek 7"/>
          <p:cNvSpPr/>
          <p:nvPr/>
        </p:nvSpPr>
        <p:spPr>
          <a:xfrm>
            <a:off x="1936955" y="1435510"/>
            <a:ext cx="1759974" cy="235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p:nvPicPr>
        <p:blipFill>
          <a:blip r:embed="rId3"/>
          <a:stretch>
            <a:fillRect/>
          </a:stretch>
        </p:blipFill>
        <p:spPr>
          <a:xfrm>
            <a:off x="5302411" y="857315"/>
            <a:ext cx="3238500" cy="3378200"/>
          </a:xfrm>
          <a:prstGeom prst="rect">
            <a:avLst/>
          </a:prstGeom>
        </p:spPr>
      </p:pic>
      <p:pic>
        <p:nvPicPr>
          <p:cNvPr id="6" name="Afbeelding 5"/>
          <p:cNvPicPr>
            <a:picLocks noChangeAspect="1"/>
          </p:cNvPicPr>
          <p:nvPr/>
        </p:nvPicPr>
        <p:blipFill>
          <a:blip r:embed="rId4"/>
          <a:stretch>
            <a:fillRect/>
          </a:stretch>
        </p:blipFill>
        <p:spPr>
          <a:xfrm>
            <a:off x="331473" y="952741"/>
            <a:ext cx="2159000" cy="1943100"/>
          </a:xfrm>
          <a:prstGeom prst="rect">
            <a:avLst/>
          </a:prstGeom>
        </p:spPr>
      </p:pic>
      <p:pic>
        <p:nvPicPr>
          <p:cNvPr id="7" name="Afbeelding 6"/>
          <p:cNvPicPr>
            <a:picLocks noChangeAspect="1"/>
          </p:cNvPicPr>
          <p:nvPr/>
        </p:nvPicPr>
        <p:blipFill>
          <a:blip r:embed="rId5"/>
          <a:stretch>
            <a:fillRect/>
          </a:stretch>
        </p:blipFill>
        <p:spPr>
          <a:xfrm>
            <a:off x="4298501" y="1168641"/>
            <a:ext cx="1295400" cy="1727200"/>
          </a:xfrm>
          <a:prstGeom prst="rect">
            <a:avLst/>
          </a:prstGeom>
        </p:spPr>
      </p:pic>
      <p:sp>
        <p:nvSpPr>
          <p:cNvPr id="13" name="Tekstvak 12"/>
          <p:cNvSpPr txBox="1"/>
          <p:nvPr/>
        </p:nvSpPr>
        <p:spPr>
          <a:xfrm>
            <a:off x="4788398" y="860864"/>
            <a:ext cx="2279007" cy="307777"/>
          </a:xfrm>
          <a:prstGeom prst="rect">
            <a:avLst/>
          </a:prstGeom>
          <a:noFill/>
        </p:spPr>
        <p:txBody>
          <a:bodyPr wrap="square" rtlCol="0">
            <a:spAutoFit/>
          </a:bodyPr>
          <a:lstStyle/>
          <a:p>
            <a:r>
              <a:rPr lang="nl-NL" b="1" dirty="0" smtClean="0"/>
              <a:t>5.468 unieke vacatures</a:t>
            </a:r>
            <a:endParaRPr lang="nl-NL" b="1" dirty="0"/>
          </a:p>
        </p:txBody>
      </p:sp>
      <p:pic>
        <p:nvPicPr>
          <p:cNvPr id="17" name="Afbeelding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8042" y="3292540"/>
            <a:ext cx="3708400" cy="1885950"/>
          </a:xfrm>
          <a:prstGeom prst="rect">
            <a:avLst/>
          </a:prstGeom>
        </p:spPr>
      </p:pic>
      <p:pic>
        <p:nvPicPr>
          <p:cNvPr id="18" name="Afbeelding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99744" y="4251192"/>
            <a:ext cx="3856314" cy="1931441"/>
          </a:xfrm>
          <a:prstGeom prst="rect">
            <a:avLst/>
          </a:prstGeom>
        </p:spPr>
      </p:pic>
      <p:sp>
        <p:nvSpPr>
          <p:cNvPr id="19" name="Tekstvak 18"/>
          <p:cNvSpPr txBox="1"/>
          <p:nvPr/>
        </p:nvSpPr>
        <p:spPr>
          <a:xfrm>
            <a:off x="91640" y="2977102"/>
            <a:ext cx="2279007" cy="307777"/>
          </a:xfrm>
          <a:prstGeom prst="rect">
            <a:avLst/>
          </a:prstGeom>
          <a:noFill/>
        </p:spPr>
        <p:txBody>
          <a:bodyPr wrap="square" rtlCol="0">
            <a:spAutoFit/>
          </a:bodyPr>
          <a:lstStyle/>
          <a:p>
            <a:r>
              <a:rPr lang="nl-NL" b="1" dirty="0" smtClean="0"/>
              <a:t>Top branches</a:t>
            </a:r>
            <a:endParaRPr lang="nl-NL" b="1" dirty="0"/>
          </a:p>
        </p:txBody>
      </p:sp>
      <p:sp>
        <p:nvSpPr>
          <p:cNvPr id="20" name="Tekstvak 19"/>
          <p:cNvSpPr txBox="1"/>
          <p:nvPr/>
        </p:nvSpPr>
        <p:spPr>
          <a:xfrm>
            <a:off x="3992844" y="3935576"/>
            <a:ext cx="2279007" cy="276999"/>
          </a:xfrm>
          <a:prstGeom prst="rect">
            <a:avLst/>
          </a:prstGeom>
          <a:noFill/>
        </p:spPr>
        <p:txBody>
          <a:bodyPr wrap="square" rtlCol="0">
            <a:spAutoFit/>
          </a:bodyPr>
          <a:lstStyle/>
          <a:p>
            <a:r>
              <a:rPr lang="nl-NL" sz="1200" b="1" dirty="0" smtClean="0"/>
              <a:t>Top bedrijven</a:t>
            </a:r>
            <a:endParaRPr lang="nl-NL" sz="1200" b="1" dirty="0"/>
          </a:p>
        </p:txBody>
      </p:sp>
    </p:spTree>
    <p:extLst>
      <p:ext uri="{BB962C8B-B14F-4D97-AF65-F5344CB8AC3E}">
        <p14:creationId xmlns:p14="http://schemas.microsoft.com/office/powerpoint/2010/main" val="1362697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800" dirty="0" smtClean="0">
                <a:solidFill>
                  <a:schemeClr val="accent1"/>
                </a:solidFill>
              </a:rPr>
              <a:t>Q1 2018 </a:t>
            </a:r>
            <a:r>
              <a:rPr lang="mr-IN" sz="2800" dirty="0" smtClean="0">
                <a:solidFill>
                  <a:schemeClr val="accent1"/>
                </a:solidFill>
              </a:rPr>
              <a:t>–</a:t>
            </a:r>
            <a:r>
              <a:rPr lang="nl-NL" sz="2800" dirty="0" smtClean="0">
                <a:solidFill>
                  <a:schemeClr val="accent1"/>
                </a:solidFill>
              </a:rPr>
              <a:t> </a:t>
            </a:r>
            <a:r>
              <a:rPr lang="nl-NL" sz="2800" dirty="0" smtClean="0">
                <a:solidFill>
                  <a:schemeClr val="accent1"/>
                </a:solidFill>
              </a:rPr>
              <a:t>Logistiek Planners HBO/WO</a:t>
            </a:r>
            <a:endParaRPr lang="nl-NL" sz="2800" dirty="0"/>
          </a:p>
        </p:txBody>
      </p:sp>
      <p:sp>
        <p:nvSpPr>
          <p:cNvPr id="3" name="Tijdelijke aanduiding voor dianummer 2"/>
          <p:cNvSpPr>
            <a:spLocks noGrp="1"/>
          </p:cNvSpPr>
          <p:nvPr>
            <p:ph type="sldNum" idx="12"/>
          </p:nvPr>
        </p:nvSpPr>
        <p:spPr/>
        <p:txBody>
          <a:bodyPr/>
          <a:lstStyle/>
          <a:p>
            <a:pPr marL="0" lvl="0" indent="0">
              <a:spcBef>
                <a:spcPts val="0"/>
              </a:spcBef>
              <a:spcAft>
                <a:spcPts val="0"/>
              </a:spcAft>
              <a:buNone/>
            </a:pPr>
            <a:fld id="{00000000-1234-1234-1234-123412341234}" type="slidenum">
              <a:rPr lang="tr-TR" smtClean="0"/>
              <a:t>11</a:t>
            </a:fld>
            <a:endParaRPr lang="tr-TR"/>
          </a:p>
        </p:txBody>
      </p:sp>
      <p:sp>
        <p:nvSpPr>
          <p:cNvPr id="8" name="Rechthoek 7"/>
          <p:cNvSpPr/>
          <p:nvPr/>
        </p:nvSpPr>
        <p:spPr>
          <a:xfrm>
            <a:off x="1936955" y="1435510"/>
            <a:ext cx="1759974" cy="235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p:cNvPicPr>
            <a:picLocks noChangeAspect="1"/>
          </p:cNvPicPr>
          <p:nvPr/>
        </p:nvPicPr>
        <p:blipFill>
          <a:blip r:embed="rId3"/>
          <a:stretch>
            <a:fillRect/>
          </a:stretch>
        </p:blipFill>
        <p:spPr>
          <a:xfrm>
            <a:off x="5567423" y="1086857"/>
            <a:ext cx="3086065" cy="3219189"/>
          </a:xfrm>
          <a:prstGeom prst="rect">
            <a:avLst/>
          </a:prstGeom>
        </p:spPr>
      </p:pic>
      <p:pic>
        <p:nvPicPr>
          <p:cNvPr id="5" name="Afbeelding 4"/>
          <p:cNvPicPr>
            <a:picLocks noChangeAspect="1"/>
          </p:cNvPicPr>
          <p:nvPr/>
        </p:nvPicPr>
        <p:blipFill>
          <a:blip r:embed="rId4"/>
          <a:stretch>
            <a:fillRect/>
          </a:stretch>
        </p:blipFill>
        <p:spPr>
          <a:xfrm>
            <a:off x="4750632" y="1240745"/>
            <a:ext cx="1295400" cy="1727200"/>
          </a:xfrm>
          <a:prstGeom prst="rect">
            <a:avLst/>
          </a:prstGeom>
        </p:spPr>
      </p:pic>
      <p:sp>
        <p:nvSpPr>
          <p:cNvPr id="13" name="Tekstvak 12"/>
          <p:cNvSpPr txBox="1"/>
          <p:nvPr/>
        </p:nvSpPr>
        <p:spPr>
          <a:xfrm>
            <a:off x="5229240" y="932968"/>
            <a:ext cx="2279007" cy="307777"/>
          </a:xfrm>
          <a:prstGeom prst="rect">
            <a:avLst/>
          </a:prstGeom>
          <a:noFill/>
        </p:spPr>
        <p:txBody>
          <a:bodyPr wrap="square" rtlCol="0">
            <a:spAutoFit/>
          </a:bodyPr>
          <a:lstStyle/>
          <a:p>
            <a:r>
              <a:rPr lang="nl-NL" b="1" dirty="0" smtClean="0"/>
              <a:t>916 unieke vacatures</a:t>
            </a:r>
            <a:endParaRPr lang="nl-NL" b="1" dirty="0"/>
          </a:p>
        </p:txBody>
      </p:sp>
      <p:pic>
        <p:nvPicPr>
          <p:cNvPr id="6" name="Afbeelding 5"/>
          <p:cNvPicPr>
            <a:picLocks noChangeAspect="1"/>
          </p:cNvPicPr>
          <p:nvPr/>
        </p:nvPicPr>
        <p:blipFill>
          <a:blip r:embed="rId5"/>
          <a:stretch>
            <a:fillRect/>
          </a:stretch>
        </p:blipFill>
        <p:spPr>
          <a:xfrm>
            <a:off x="289545" y="932968"/>
            <a:ext cx="2159000" cy="1727200"/>
          </a:xfrm>
          <a:prstGeom prst="rect">
            <a:avLst/>
          </a:prstGeom>
        </p:spPr>
      </p:pic>
      <p:pic>
        <p:nvPicPr>
          <p:cNvPr id="7" name="Afbeelding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9260" y="3162710"/>
            <a:ext cx="3961671" cy="1997594"/>
          </a:xfrm>
          <a:prstGeom prst="rect">
            <a:avLst/>
          </a:prstGeom>
        </p:spPr>
      </p:pic>
      <p:pic>
        <p:nvPicPr>
          <p:cNvPr id="14" name="Afbeelding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60931" y="4229275"/>
            <a:ext cx="3864497" cy="1955057"/>
          </a:xfrm>
          <a:prstGeom prst="rect">
            <a:avLst/>
          </a:prstGeom>
        </p:spPr>
      </p:pic>
      <p:sp>
        <p:nvSpPr>
          <p:cNvPr id="15" name="Tekstvak 14"/>
          <p:cNvSpPr txBox="1"/>
          <p:nvPr/>
        </p:nvSpPr>
        <p:spPr>
          <a:xfrm>
            <a:off x="337967" y="2846732"/>
            <a:ext cx="2279007" cy="307777"/>
          </a:xfrm>
          <a:prstGeom prst="rect">
            <a:avLst/>
          </a:prstGeom>
          <a:noFill/>
        </p:spPr>
        <p:txBody>
          <a:bodyPr wrap="square" rtlCol="0">
            <a:spAutoFit/>
          </a:bodyPr>
          <a:lstStyle/>
          <a:p>
            <a:r>
              <a:rPr lang="nl-NL" b="1" dirty="0" smtClean="0"/>
              <a:t>Top branches</a:t>
            </a:r>
            <a:endParaRPr lang="nl-NL" b="1" dirty="0"/>
          </a:p>
        </p:txBody>
      </p:sp>
      <p:sp>
        <p:nvSpPr>
          <p:cNvPr id="16" name="Tekstvak 15"/>
          <p:cNvSpPr txBox="1"/>
          <p:nvPr/>
        </p:nvSpPr>
        <p:spPr>
          <a:xfrm>
            <a:off x="4258828" y="3952276"/>
            <a:ext cx="2279007" cy="276999"/>
          </a:xfrm>
          <a:prstGeom prst="rect">
            <a:avLst/>
          </a:prstGeom>
          <a:noFill/>
        </p:spPr>
        <p:txBody>
          <a:bodyPr wrap="square" rtlCol="0">
            <a:spAutoFit/>
          </a:bodyPr>
          <a:lstStyle/>
          <a:p>
            <a:r>
              <a:rPr lang="nl-NL" sz="1200" b="1" dirty="0" smtClean="0"/>
              <a:t>Top bedrijven</a:t>
            </a:r>
            <a:endParaRPr lang="nl-NL" sz="1200" b="1" dirty="0"/>
          </a:p>
        </p:txBody>
      </p:sp>
    </p:spTree>
    <p:extLst>
      <p:ext uri="{BB962C8B-B14F-4D97-AF65-F5344CB8AC3E}">
        <p14:creationId xmlns:p14="http://schemas.microsoft.com/office/powerpoint/2010/main" val="19117809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614"/>
        <p:cNvGrpSpPr/>
        <p:nvPr/>
      </p:nvGrpSpPr>
      <p:grpSpPr>
        <a:xfrm>
          <a:off x="0" y="0"/>
          <a:ext cx="0" cy="0"/>
          <a:chOff x="0" y="0"/>
          <a:chExt cx="0" cy="0"/>
        </a:xfrm>
      </p:grpSpPr>
      <p:sp>
        <p:nvSpPr>
          <p:cNvPr id="615" name="Shape 615"/>
          <p:cNvSpPr txBox="1">
            <a:spLocks noGrp="1"/>
          </p:cNvSpPr>
          <p:nvPr>
            <p:ph type="ctrTitle"/>
          </p:nvPr>
        </p:nvSpPr>
        <p:spPr>
          <a:xfrm>
            <a:off x="126000" y="144000"/>
            <a:ext cx="7470336" cy="371704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2"/>
              </a:buClr>
              <a:buSzPts val="7700"/>
              <a:buFont typeface="Verdana"/>
              <a:buNone/>
            </a:pPr>
            <a:r>
              <a:rPr lang="nl-NL" sz="4800" b="1" i="0" u="none" strike="noStrike" cap="none" dirty="0" smtClean="0">
                <a:solidFill>
                  <a:schemeClr val="lt2"/>
                </a:solidFill>
                <a:latin typeface="Verdana"/>
                <a:ea typeface="Verdana"/>
                <a:cs typeface="Verdana"/>
                <a:sym typeface="Verdana"/>
              </a:rPr>
              <a:t>Transportplanner</a:t>
            </a:r>
            <a:r>
              <a:rPr lang="nl-NL" sz="7700" b="1" i="0" u="none" strike="noStrike" cap="none" dirty="0">
                <a:solidFill>
                  <a:schemeClr val="lt2"/>
                </a:solidFill>
                <a:latin typeface="Verdana"/>
                <a:ea typeface="Verdana"/>
                <a:cs typeface="Verdana"/>
                <a:sym typeface="Verdana"/>
              </a:rPr>
              <a:t/>
            </a:r>
            <a:br>
              <a:rPr lang="nl-NL" sz="7700" b="1" i="0" u="none" strike="noStrike" cap="none" dirty="0">
                <a:solidFill>
                  <a:schemeClr val="lt2"/>
                </a:solidFill>
                <a:latin typeface="Verdana"/>
                <a:ea typeface="Verdana"/>
                <a:cs typeface="Verdana"/>
                <a:sym typeface="Verdana"/>
              </a:rPr>
            </a:br>
            <a:r>
              <a:rPr lang="nl-NL" sz="7700" b="1" i="0" u="none" strike="noStrike" cap="none" dirty="0">
                <a:solidFill>
                  <a:schemeClr val="lt2"/>
                </a:solidFill>
                <a:latin typeface="Verdana"/>
                <a:ea typeface="Verdana"/>
                <a:cs typeface="Verdana"/>
                <a:sym typeface="Verdana"/>
              </a:rPr>
              <a:t/>
            </a:r>
            <a:br>
              <a:rPr lang="nl-NL" sz="7700" b="1" i="0" u="none" strike="noStrike" cap="none" dirty="0">
                <a:solidFill>
                  <a:schemeClr val="lt2"/>
                </a:solidFill>
                <a:latin typeface="Verdana"/>
                <a:ea typeface="Verdana"/>
                <a:cs typeface="Verdana"/>
                <a:sym typeface="Verdana"/>
              </a:rPr>
            </a:br>
            <a:endParaRPr sz="5400" b="1" i="0" u="none" strike="noStrike" cap="none" dirty="0">
              <a:solidFill>
                <a:schemeClr val="lt2"/>
              </a:solidFill>
              <a:sym typeface="Verdana"/>
            </a:endParaRPr>
          </a:p>
        </p:txBody>
      </p:sp>
    </p:spTree>
    <p:extLst>
      <p:ext uri="{BB962C8B-B14F-4D97-AF65-F5344CB8AC3E}">
        <p14:creationId xmlns:p14="http://schemas.microsoft.com/office/powerpoint/2010/main" val="88332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800" dirty="0" smtClean="0">
                <a:solidFill>
                  <a:schemeClr val="accent1"/>
                </a:solidFill>
              </a:rPr>
              <a:t>Q1 2018 </a:t>
            </a:r>
            <a:r>
              <a:rPr lang="mr-IN" sz="2800" dirty="0" smtClean="0">
                <a:solidFill>
                  <a:schemeClr val="accent1"/>
                </a:solidFill>
              </a:rPr>
              <a:t>–</a:t>
            </a:r>
            <a:r>
              <a:rPr lang="nl-NL" sz="2800" dirty="0" smtClean="0">
                <a:solidFill>
                  <a:schemeClr val="accent1"/>
                </a:solidFill>
              </a:rPr>
              <a:t> </a:t>
            </a:r>
            <a:r>
              <a:rPr lang="nl-NL" sz="2800" dirty="0" smtClean="0">
                <a:solidFill>
                  <a:schemeClr val="accent1"/>
                </a:solidFill>
              </a:rPr>
              <a:t>Transportplanner MBO</a:t>
            </a:r>
            <a:endParaRPr lang="nl-NL" sz="2800" dirty="0"/>
          </a:p>
        </p:txBody>
      </p:sp>
      <p:sp>
        <p:nvSpPr>
          <p:cNvPr id="3" name="Tijdelijke aanduiding voor dianummer 2"/>
          <p:cNvSpPr>
            <a:spLocks noGrp="1"/>
          </p:cNvSpPr>
          <p:nvPr>
            <p:ph type="sldNum" idx="12"/>
          </p:nvPr>
        </p:nvSpPr>
        <p:spPr/>
        <p:txBody>
          <a:bodyPr/>
          <a:lstStyle/>
          <a:p>
            <a:pPr marL="0" lvl="0" indent="0">
              <a:spcBef>
                <a:spcPts val="0"/>
              </a:spcBef>
              <a:spcAft>
                <a:spcPts val="0"/>
              </a:spcAft>
              <a:buNone/>
            </a:pPr>
            <a:fld id="{00000000-1234-1234-1234-123412341234}" type="slidenum">
              <a:rPr lang="tr-TR" smtClean="0"/>
              <a:t>13</a:t>
            </a:fld>
            <a:endParaRPr lang="tr-TR"/>
          </a:p>
        </p:txBody>
      </p:sp>
      <p:sp>
        <p:nvSpPr>
          <p:cNvPr id="8" name="Rechthoek 7"/>
          <p:cNvSpPr/>
          <p:nvPr/>
        </p:nvSpPr>
        <p:spPr>
          <a:xfrm>
            <a:off x="1936955" y="1435510"/>
            <a:ext cx="1759974" cy="235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p:cNvSpPr txBox="1"/>
          <p:nvPr/>
        </p:nvSpPr>
        <p:spPr>
          <a:xfrm>
            <a:off x="5656500" y="900565"/>
            <a:ext cx="2279007" cy="307777"/>
          </a:xfrm>
          <a:prstGeom prst="rect">
            <a:avLst/>
          </a:prstGeom>
          <a:noFill/>
        </p:spPr>
        <p:txBody>
          <a:bodyPr wrap="square" rtlCol="0">
            <a:spAutoFit/>
          </a:bodyPr>
          <a:lstStyle/>
          <a:p>
            <a:r>
              <a:rPr lang="nl-NL" b="1" smtClean="0"/>
              <a:t>438 unieke </a:t>
            </a:r>
            <a:r>
              <a:rPr lang="nl-NL" b="1" dirty="0" smtClean="0"/>
              <a:t>vacatures</a:t>
            </a:r>
            <a:endParaRPr lang="nl-NL" b="1" dirty="0"/>
          </a:p>
        </p:txBody>
      </p:sp>
      <p:sp>
        <p:nvSpPr>
          <p:cNvPr id="19" name="Tekstvak 18"/>
          <p:cNvSpPr txBox="1"/>
          <p:nvPr/>
        </p:nvSpPr>
        <p:spPr>
          <a:xfrm>
            <a:off x="91640" y="2977102"/>
            <a:ext cx="2279007" cy="307777"/>
          </a:xfrm>
          <a:prstGeom prst="rect">
            <a:avLst/>
          </a:prstGeom>
          <a:noFill/>
        </p:spPr>
        <p:txBody>
          <a:bodyPr wrap="square" rtlCol="0">
            <a:spAutoFit/>
          </a:bodyPr>
          <a:lstStyle/>
          <a:p>
            <a:r>
              <a:rPr lang="nl-NL" b="1" dirty="0" smtClean="0"/>
              <a:t>Top branches</a:t>
            </a:r>
            <a:endParaRPr lang="nl-NL" b="1" dirty="0"/>
          </a:p>
        </p:txBody>
      </p:sp>
      <p:sp>
        <p:nvSpPr>
          <p:cNvPr id="20" name="Tekstvak 19"/>
          <p:cNvSpPr txBox="1"/>
          <p:nvPr/>
        </p:nvSpPr>
        <p:spPr>
          <a:xfrm>
            <a:off x="4726224" y="3774140"/>
            <a:ext cx="2279007" cy="276999"/>
          </a:xfrm>
          <a:prstGeom prst="rect">
            <a:avLst/>
          </a:prstGeom>
          <a:noFill/>
        </p:spPr>
        <p:txBody>
          <a:bodyPr wrap="square" rtlCol="0">
            <a:spAutoFit/>
          </a:bodyPr>
          <a:lstStyle/>
          <a:p>
            <a:r>
              <a:rPr lang="nl-NL" sz="1200" b="1" dirty="0" smtClean="0"/>
              <a:t>Top bedrijven</a:t>
            </a:r>
            <a:endParaRPr lang="nl-NL" sz="1200" b="1" dirty="0"/>
          </a:p>
        </p:txBody>
      </p:sp>
      <p:pic>
        <p:nvPicPr>
          <p:cNvPr id="4" name="Afbeelding 3"/>
          <p:cNvPicPr>
            <a:picLocks noChangeAspect="1"/>
          </p:cNvPicPr>
          <p:nvPr/>
        </p:nvPicPr>
        <p:blipFill>
          <a:blip r:embed="rId3"/>
          <a:stretch>
            <a:fillRect/>
          </a:stretch>
        </p:blipFill>
        <p:spPr>
          <a:xfrm>
            <a:off x="6161643" y="1288603"/>
            <a:ext cx="2648296" cy="2762536"/>
          </a:xfrm>
          <a:prstGeom prst="rect">
            <a:avLst/>
          </a:prstGeom>
        </p:spPr>
      </p:pic>
      <p:pic>
        <p:nvPicPr>
          <p:cNvPr id="9" name="Afbeelding 8"/>
          <p:cNvPicPr>
            <a:picLocks noChangeAspect="1"/>
          </p:cNvPicPr>
          <p:nvPr/>
        </p:nvPicPr>
        <p:blipFill>
          <a:blip r:embed="rId4"/>
          <a:stretch>
            <a:fillRect/>
          </a:stretch>
        </p:blipFill>
        <p:spPr>
          <a:xfrm>
            <a:off x="5251439" y="1235096"/>
            <a:ext cx="1228578" cy="1638103"/>
          </a:xfrm>
          <a:prstGeom prst="rect">
            <a:avLst/>
          </a:prstGeom>
        </p:spPr>
      </p:pic>
      <p:pic>
        <p:nvPicPr>
          <p:cNvPr id="10" name="Afbeelding 9"/>
          <p:cNvPicPr>
            <a:picLocks noChangeAspect="1"/>
          </p:cNvPicPr>
          <p:nvPr/>
        </p:nvPicPr>
        <p:blipFill>
          <a:blip r:embed="rId5"/>
          <a:stretch>
            <a:fillRect/>
          </a:stretch>
        </p:blipFill>
        <p:spPr>
          <a:xfrm>
            <a:off x="211647" y="1053608"/>
            <a:ext cx="2159000" cy="1727200"/>
          </a:xfrm>
          <a:prstGeom prst="rect">
            <a:avLst/>
          </a:prstGeom>
        </p:spPr>
      </p:pic>
      <p:pic>
        <p:nvPicPr>
          <p:cNvPr id="11" name="Afbeelding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6349" y="3253149"/>
            <a:ext cx="4238272" cy="2151517"/>
          </a:xfrm>
          <a:prstGeom prst="rect">
            <a:avLst/>
          </a:prstGeom>
        </p:spPr>
      </p:pic>
      <p:pic>
        <p:nvPicPr>
          <p:cNvPr id="12" name="Afbeelding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63615" y="4051139"/>
            <a:ext cx="4064776" cy="2056460"/>
          </a:xfrm>
          <a:prstGeom prst="rect">
            <a:avLst/>
          </a:prstGeom>
        </p:spPr>
      </p:pic>
    </p:spTree>
    <p:extLst>
      <p:ext uri="{BB962C8B-B14F-4D97-AF65-F5344CB8AC3E}">
        <p14:creationId xmlns:p14="http://schemas.microsoft.com/office/powerpoint/2010/main" val="11507134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800" dirty="0" smtClean="0">
                <a:solidFill>
                  <a:schemeClr val="accent1"/>
                </a:solidFill>
              </a:rPr>
              <a:t>Q1 2018 </a:t>
            </a:r>
            <a:r>
              <a:rPr lang="mr-IN" sz="2800" dirty="0" smtClean="0">
                <a:solidFill>
                  <a:schemeClr val="accent1"/>
                </a:solidFill>
              </a:rPr>
              <a:t>–</a:t>
            </a:r>
            <a:r>
              <a:rPr lang="nl-NL" sz="2800" dirty="0" smtClean="0">
                <a:solidFill>
                  <a:schemeClr val="accent1"/>
                </a:solidFill>
              </a:rPr>
              <a:t> </a:t>
            </a:r>
            <a:r>
              <a:rPr lang="nl-NL" sz="2800" dirty="0" smtClean="0">
                <a:solidFill>
                  <a:schemeClr val="accent1"/>
                </a:solidFill>
              </a:rPr>
              <a:t>Transport planner HBO/WO</a:t>
            </a:r>
            <a:endParaRPr lang="nl-NL" sz="2800" dirty="0"/>
          </a:p>
        </p:txBody>
      </p:sp>
      <p:sp>
        <p:nvSpPr>
          <p:cNvPr id="3" name="Tijdelijke aanduiding voor dianummer 2"/>
          <p:cNvSpPr>
            <a:spLocks noGrp="1"/>
          </p:cNvSpPr>
          <p:nvPr>
            <p:ph type="sldNum" idx="12"/>
          </p:nvPr>
        </p:nvSpPr>
        <p:spPr/>
        <p:txBody>
          <a:bodyPr/>
          <a:lstStyle/>
          <a:p>
            <a:pPr marL="0" lvl="0" indent="0">
              <a:spcBef>
                <a:spcPts val="0"/>
              </a:spcBef>
              <a:spcAft>
                <a:spcPts val="0"/>
              </a:spcAft>
              <a:buNone/>
            </a:pPr>
            <a:fld id="{00000000-1234-1234-1234-123412341234}" type="slidenum">
              <a:rPr lang="tr-TR" smtClean="0"/>
              <a:t>14</a:t>
            </a:fld>
            <a:endParaRPr lang="tr-TR"/>
          </a:p>
        </p:txBody>
      </p:sp>
      <p:sp>
        <p:nvSpPr>
          <p:cNvPr id="8" name="Rechthoek 7"/>
          <p:cNvSpPr/>
          <p:nvPr/>
        </p:nvSpPr>
        <p:spPr>
          <a:xfrm>
            <a:off x="1936955" y="1435510"/>
            <a:ext cx="1759974" cy="235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p:cNvSpPr txBox="1"/>
          <p:nvPr/>
        </p:nvSpPr>
        <p:spPr>
          <a:xfrm>
            <a:off x="5229240" y="932968"/>
            <a:ext cx="2279007" cy="307777"/>
          </a:xfrm>
          <a:prstGeom prst="rect">
            <a:avLst/>
          </a:prstGeom>
          <a:noFill/>
        </p:spPr>
        <p:txBody>
          <a:bodyPr wrap="square" rtlCol="0">
            <a:spAutoFit/>
          </a:bodyPr>
          <a:lstStyle/>
          <a:p>
            <a:r>
              <a:rPr lang="nl-NL" b="1" dirty="0" smtClean="0"/>
              <a:t>71 unieke vacatures</a:t>
            </a:r>
            <a:endParaRPr lang="nl-NL" b="1" dirty="0"/>
          </a:p>
        </p:txBody>
      </p:sp>
      <p:sp>
        <p:nvSpPr>
          <p:cNvPr id="15" name="Tekstvak 14"/>
          <p:cNvSpPr txBox="1"/>
          <p:nvPr/>
        </p:nvSpPr>
        <p:spPr>
          <a:xfrm>
            <a:off x="337967" y="2846732"/>
            <a:ext cx="2279007" cy="307777"/>
          </a:xfrm>
          <a:prstGeom prst="rect">
            <a:avLst/>
          </a:prstGeom>
          <a:noFill/>
        </p:spPr>
        <p:txBody>
          <a:bodyPr wrap="square" rtlCol="0">
            <a:spAutoFit/>
          </a:bodyPr>
          <a:lstStyle/>
          <a:p>
            <a:r>
              <a:rPr lang="nl-NL" b="1" dirty="0" smtClean="0"/>
              <a:t>Top branches</a:t>
            </a:r>
            <a:endParaRPr lang="nl-NL" b="1" dirty="0"/>
          </a:p>
        </p:txBody>
      </p:sp>
      <p:sp>
        <p:nvSpPr>
          <p:cNvPr id="16" name="Tekstvak 15"/>
          <p:cNvSpPr txBox="1"/>
          <p:nvPr/>
        </p:nvSpPr>
        <p:spPr>
          <a:xfrm>
            <a:off x="4581540" y="3920257"/>
            <a:ext cx="2279007" cy="276999"/>
          </a:xfrm>
          <a:prstGeom prst="rect">
            <a:avLst/>
          </a:prstGeom>
          <a:noFill/>
        </p:spPr>
        <p:txBody>
          <a:bodyPr wrap="square" rtlCol="0">
            <a:spAutoFit/>
          </a:bodyPr>
          <a:lstStyle/>
          <a:p>
            <a:r>
              <a:rPr lang="nl-NL" sz="1200" b="1" dirty="0" smtClean="0"/>
              <a:t>Top bedrijven</a:t>
            </a:r>
            <a:endParaRPr lang="nl-NL" sz="1200" b="1" dirty="0"/>
          </a:p>
        </p:txBody>
      </p:sp>
      <p:pic>
        <p:nvPicPr>
          <p:cNvPr id="9" name="Afbeelding 8"/>
          <p:cNvPicPr>
            <a:picLocks noChangeAspect="1"/>
          </p:cNvPicPr>
          <p:nvPr/>
        </p:nvPicPr>
        <p:blipFill>
          <a:blip r:embed="rId3"/>
          <a:stretch>
            <a:fillRect/>
          </a:stretch>
        </p:blipFill>
        <p:spPr>
          <a:xfrm>
            <a:off x="6368743" y="1207103"/>
            <a:ext cx="2631651" cy="2745173"/>
          </a:xfrm>
          <a:prstGeom prst="rect">
            <a:avLst/>
          </a:prstGeom>
        </p:spPr>
      </p:pic>
      <p:pic>
        <p:nvPicPr>
          <p:cNvPr id="10" name="Afbeelding 9"/>
          <p:cNvPicPr>
            <a:picLocks noChangeAspect="1"/>
          </p:cNvPicPr>
          <p:nvPr/>
        </p:nvPicPr>
        <p:blipFill>
          <a:blip r:embed="rId4"/>
          <a:stretch>
            <a:fillRect/>
          </a:stretch>
        </p:blipFill>
        <p:spPr>
          <a:xfrm>
            <a:off x="287704" y="929909"/>
            <a:ext cx="2159000" cy="1727200"/>
          </a:xfrm>
          <a:prstGeom prst="rect">
            <a:avLst/>
          </a:prstGeom>
        </p:spPr>
      </p:pic>
      <p:pic>
        <p:nvPicPr>
          <p:cNvPr id="11" name="Afbeelding 10"/>
          <p:cNvPicPr>
            <a:picLocks noChangeAspect="1"/>
          </p:cNvPicPr>
          <p:nvPr/>
        </p:nvPicPr>
        <p:blipFill>
          <a:blip r:embed="rId5"/>
          <a:stretch>
            <a:fillRect/>
          </a:stretch>
        </p:blipFill>
        <p:spPr>
          <a:xfrm>
            <a:off x="4750631" y="1273420"/>
            <a:ext cx="1295400" cy="1727200"/>
          </a:xfrm>
          <a:prstGeom prst="rect">
            <a:avLst/>
          </a:prstGeom>
        </p:spPr>
      </p:pic>
      <p:pic>
        <p:nvPicPr>
          <p:cNvPr id="12" name="Afbeelding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08430" y="4226411"/>
            <a:ext cx="3858808" cy="1972134"/>
          </a:xfrm>
          <a:prstGeom prst="rect">
            <a:avLst/>
          </a:prstGeom>
        </p:spPr>
      </p:pic>
      <p:pic>
        <p:nvPicPr>
          <p:cNvPr id="17" name="Afbeelding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1777" y="3154509"/>
            <a:ext cx="4149853" cy="2085495"/>
          </a:xfrm>
          <a:prstGeom prst="rect">
            <a:avLst/>
          </a:prstGeom>
        </p:spPr>
      </p:pic>
    </p:spTree>
    <p:extLst>
      <p:ext uri="{BB962C8B-B14F-4D97-AF65-F5344CB8AC3E}">
        <p14:creationId xmlns:p14="http://schemas.microsoft.com/office/powerpoint/2010/main" val="737589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3826" y="189140"/>
            <a:ext cx="9048750" cy="791999"/>
          </a:xfrm>
        </p:spPr>
        <p:txBody>
          <a:bodyPr/>
          <a:lstStyle/>
          <a:p>
            <a:r>
              <a:rPr lang="nl-NL" sz="2600" b="1" dirty="0" smtClean="0"/>
              <a:t>Top-10 kenmerken </a:t>
            </a:r>
            <a:r>
              <a:rPr lang="nl-NL" sz="2600" b="1" dirty="0" smtClean="0"/>
              <a:t>Logistiek Planner</a:t>
            </a:r>
            <a:endParaRPr lang="nl-NL" sz="2600" b="1" dirty="0"/>
          </a:p>
        </p:txBody>
      </p:sp>
      <p:sp>
        <p:nvSpPr>
          <p:cNvPr id="3" name="Tijdelijke aanduiding voor dianummer 2"/>
          <p:cNvSpPr>
            <a:spLocks noGrp="1"/>
          </p:cNvSpPr>
          <p:nvPr>
            <p:ph type="sldNum" idx="12"/>
          </p:nvPr>
        </p:nvSpPr>
        <p:spPr/>
        <p:txBody>
          <a:bodyPr/>
          <a:lstStyle/>
          <a:p>
            <a:pPr marL="0" marR="0" lvl="0" indent="0" algn="l" rtl="0">
              <a:lnSpc>
                <a:spcPct val="100000"/>
              </a:lnSpc>
              <a:spcBef>
                <a:spcPts val="0"/>
              </a:spcBef>
              <a:spcAft>
                <a:spcPts val="0"/>
              </a:spcAft>
              <a:buClr>
                <a:schemeClr val="accent1"/>
              </a:buClr>
              <a:buSzPct val="25000"/>
              <a:buFont typeface="Verdana"/>
              <a:buNone/>
            </a:pPr>
            <a:fld id="{00000000-1234-1234-1234-123412341234}" type="slidenum">
              <a:rPr lang="nl-NL" sz="1000" b="0" i="0" u="none" strike="noStrike" cap="none" smtClean="0">
                <a:solidFill>
                  <a:schemeClr val="accent1"/>
                </a:solidFill>
                <a:latin typeface="Verdana"/>
                <a:ea typeface="Verdana"/>
                <a:cs typeface="Verdana"/>
                <a:sym typeface="Verdana"/>
              </a:rPr>
              <a:t>2</a:t>
            </a:fld>
            <a:endParaRPr lang="nl-NL" sz="1000" b="0" i="0" u="none" strike="noStrike" cap="none" dirty="0">
              <a:solidFill>
                <a:schemeClr val="accent1"/>
              </a:solidFill>
              <a:latin typeface="Verdana"/>
              <a:ea typeface="Verdana"/>
              <a:cs typeface="Verdana"/>
              <a:sym typeface="Verdana"/>
            </a:endParaRPr>
          </a:p>
        </p:txBody>
      </p:sp>
      <p:sp>
        <p:nvSpPr>
          <p:cNvPr id="4" name="Tijdelijke aanduiding voor tekst 3"/>
          <p:cNvSpPr>
            <a:spLocks noGrp="1"/>
          </p:cNvSpPr>
          <p:nvPr>
            <p:ph type="body" idx="1"/>
          </p:nvPr>
        </p:nvSpPr>
        <p:spPr>
          <a:xfrm>
            <a:off x="497474" y="936000"/>
            <a:ext cx="4017375" cy="4860000"/>
          </a:xfrm>
        </p:spPr>
        <p:txBody>
          <a:bodyPr/>
          <a:lstStyle/>
          <a:p>
            <a:r>
              <a:rPr lang="nl-NL" sz="1600" dirty="0" smtClean="0">
                <a:solidFill>
                  <a:schemeClr val="tx1"/>
                </a:solidFill>
              </a:rPr>
              <a:t>Hard skills / Expertises</a:t>
            </a:r>
          </a:p>
          <a:p>
            <a:endParaRPr lang="nl-NL" dirty="0"/>
          </a:p>
          <a:p>
            <a:r>
              <a:rPr lang="nl-NL" b="0" dirty="0" smtClean="0">
                <a:solidFill>
                  <a:schemeClr val="tx1"/>
                </a:solidFill>
              </a:rPr>
              <a:t>1	</a:t>
            </a:r>
            <a:r>
              <a:rPr lang="nl-NL" b="0" dirty="0" err="1" smtClean="0">
                <a:solidFill>
                  <a:schemeClr val="tx1"/>
                </a:solidFill>
              </a:rPr>
              <a:t>Logistics</a:t>
            </a:r>
            <a:endParaRPr lang="nl-NL" b="0" dirty="0">
              <a:solidFill>
                <a:schemeClr val="tx1"/>
              </a:solidFill>
            </a:endParaRPr>
          </a:p>
          <a:p>
            <a:r>
              <a:rPr lang="nl-NL" b="0" dirty="0">
                <a:solidFill>
                  <a:schemeClr val="tx1"/>
                </a:solidFill>
              </a:rPr>
              <a:t>2	</a:t>
            </a:r>
            <a:r>
              <a:rPr lang="nl-NL" b="0" dirty="0" smtClean="0">
                <a:solidFill>
                  <a:schemeClr val="tx1"/>
                </a:solidFill>
              </a:rPr>
              <a:t>Goederen </a:t>
            </a:r>
            <a:r>
              <a:rPr lang="nl-NL" b="0" dirty="0">
                <a:solidFill>
                  <a:schemeClr val="tx1"/>
                </a:solidFill>
              </a:rPr>
              <a:t>bestellen</a:t>
            </a:r>
          </a:p>
          <a:p>
            <a:r>
              <a:rPr lang="nl-NL" b="0" dirty="0">
                <a:solidFill>
                  <a:schemeClr val="tx1"/>
                </a:solidFill>
              </a:rPr>
              <a:t>3	</a:t>
            </a:r>
            <a:r>
              <a:rPr lang="nl-NL" b="0" dirty="0" smtClean="0">
                <a:solidFill>
                  <a:schemeClr val="tx1"/>
                </a:solidFill>
              </a:rPr>
              <a:t>Kwaliteitscontroles </a:t>
            </a:r>
            <a:r>
              <a:rPr lang="nl-NL" b="0" dirty="0">
                <a:solidFill>
                  <a:schemeClr val="tx1"/>
                </a:solidFill>
              </a:rPr>
              <a:t>uitvoeren</a:t>
            </a:r>
          </a:p>
          <a:p>
            <a:r>
              <a:rPr lang="nl-NL" b="0" dirty="0" smtClean="0">
                <a:solidFill>
                  <a:schemeClr val="tx1"/>
                </a:solidFill>
              </a:rPr>
              <a:t>4   Begrotingsverantwoordelijkheid</a:t>
            </a:r>
            <a:endParaRPr lang="nl-NL" b="0" dirty="0">
              <a:solidFill>
                <a:schemeClr val="tx1"/>
              </a:solidFill>
            </a:endParaRPr>
          </a:p>
          <a:p>
            <a:r>
              <a:rPr lang="nl-NL" b="0" dirty="0">
                <a:solidFill>
                  <a:schemeClr val="tx1"/>
                </a:solidFill>
              </a:rPr>
              <a:t>5	Export- en importdocumenten</a:t>
            </a:r>
          </a:p>
          <a:p>
            <a:r>
              <a:rPr lang="nl-NL" b="0" dirty="0">
                <a:solidFill>
                  <a:schemeClr val="tx1"/>
                </a:solidFill>
              </a:rPr>
              <a:t>6	</a:t>
            </a:r>
            <a:r>
              <a:rPr lang="nl-NL" b="0" dirty="0" smtClean="0">
                <a:solidFill>
                  <a:schemeClr val="tx1"/>
                </a:solidFill>
              </a:rPr>
              <a:t>Kwaliteit </a:t>
            </a:r>
            <a:r>
              <a:rPr lang="nl-NL" b="0" dirty="0">
                <a:solidFill>
                  <a:schemeClr val="tx1"/>
                </a:solidFill>
              </a:rPr>
              <a:t>(verantwoordelijk voor)</a:t>
            </a:r>
          </a:p>
          <a:p>
            <a:r>
              <a:rPr lang="nl-NL" b="0" dirty="0">
                <a:solidFill>
                  <a:schemeClr val="tx1"/>
                </a:solidFill>
              </a:rPr>
              <a:t>7	Kwaliteitsaudit</a:t>
            </a:r>
          </a:p>
          <a:p>
            <a:r>
              <a:rPr lang="nl-NL" b="0" dirty="0">
                <a:solidFill>
                  <a:schemeClr val="tx1"/>
                </a:solidFill>
              </a:rPr>
              <a:t>8	Kwaliteitscoördinatie</a:t>
            </a:r>
          </a:p>
          <a:p>
            <a:r>
              <a:rPr lang="nl-NL" b="0" dirty="0">
                <a:solidFill>
                  <a:schemeClr val="tx1"/>
                </a:solidFill>
              </a:rPr>
              <a:t>9	Kwaliteitscontrole</a:t>
            </a:r>
          </a:p>
          <a:p>
            <a:endParaRPr lang="nl-NL" dirty="0"/>
          </a:p>
        </p:txBody>
      </p:sp>
      <p:sp>
        <p:nvSpPr>
          <p:cNvPr id="7" name="Tijdelijke aanduiding voor tekst 3"/>
          <p:cNvSpPr txBox="1">
            <a:spLocks/>
          </p:cNvSpPr>
          <p:nvPr/>
        </p:nvSpPr>
        <p:spPr>
          <a:xfrm>
            <a:off x="4591050" y="945525"/>
            <a:ext cx="3931650" cy="4860000"/>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342900" marR="0" lvl="0" indent="-342900" algn="l" rtl="0">
              <a:lnSpc>
                <a:spcPct val="140000"/>
              </a:lnSpc>
              <a:spcBef>
                <a:spcPts val="0"/>
              </a:spcBef>
              <a:spcAft>
                <a:spcPts val="0"/>
              </a:spcAft>
              <a:buClr>
                <a:schemeClr val="accent6"/>
              </a:buClr>
              <a:buSzPct val="100000"/>
              <a:buFont typeface="Noto Sans Symbols"/>
              <a:buNone/>
              <a:defRPr sz="1500" b="1" i="0" u="none" strike="noStrike" cap="none">
                <a:solidFill>
                  <a:schemeClr val="accent6"/>
                </a:solidFill>
                <a:latin typeface="Verdana"/>
                <a:ea typeface="Verdana"/>
                <a:cs typeface="Verdana"/>
                <a:sym typeface="Verdana"/>
              </a:defRPr>
            </a:lvl1pPr>
            <a:lvl2pPr marL="144000" marR="0" lvl="1" indent="40149" algn="l" rtl="0">
              <a:lnSpc>
                <a:spcPct val="140000"/>
              </a:lnSpc>
              <a:spcBef>
                <a:spcPts val="0"/>
              </a:spcBef>
              <a:spcAft>
                <a:spcPts val="0"/>
              </a:spcAft>
              <a:buClr>
                <a:schemeClr val="accent1"/>
              </a:buClr>
              <a:buSzPct val="100000"/>
              <a:buFont typeface="Noto Sans Symbols"/>
              <a:buChar char="▪"/>
              <a:defRPr sz="1500" b="0" i="0" u="none" strike="noStrike" cap="none">
                <a:solidFill>
                  <a:schemeClr val="accent1"/>
                </a:solidFill>
                <a:latin typeface="Verdana"/>
                <a:ea typeface="Verdana"/>
                <a:cs typeface="Verdana"/>
                <a:sym typeface="Verdana"/>
              </a:defRPr>
            </a:lvl2pPr>
            <a:lvl3pPr marL="288000" marR="0" lvl="2" indent="35849" algn="l" rtl="0">
              <a:lnSpc>
                <a:spcPct val="140000"/>
              </a:lnSpc>
              <a:spcBef>
                <a:spcPts val="0"/>
              </a:spcBef>
              <a:spcAft>
                <a:spcPts val="0"/>
              </a:spcAft>
              <a:buClr>
                <a:schemeClr val="accent1"/>
              </a:buClr>
              <a:buSzPct val="100000"/>
              <a:buFont typeface="Verdana"/>
              <a:buChar char="-"/>
              <a:defRPr sz="1500" b="0" i="0" u="none" strike="noStrike" cap="none">
                <a:solidFill>
                  <a:schemeClr val="accent1"/>
                </a:solidFill>
                <a:latin typeface="Verdana"/>
                <a:ea typeface="Verdana"/>
                <a:cs typeface="Verdana"/>
                <a:sym typeface="Verdana"/>
              </a:defRPr>
            </a:lvl3pPr>
            <a:lvl4pPr marL="432000" marR="0" lvl="3" indent="31550" algn="l" rtl="0">
              <a:lnSpc>
                <a:spcPct val="140000"/>
              </a:lnSpc>
              <a:spcBef>
                <a:spcPts val="0"/>
              </a:spcBef>
              <a:spcAft>
                <a:spcPts val="0"/>
              </a:spcAft>
              <a:buClr>
                <a:schemeClr val="accent1"/>
              </a:buClr>
              <a:buSzPct val="100000"/>
              <a:buFont typeface="Arial"/>
              <a:buChar char="•"/>
              <a:defRPr sz="1500" b="0" i="0" u="none" strike="noStrike" cap="none">
                <a:solidFill>
                  <a:schemeClr val="accent1"/>
                </a:solidFill>
                <a:latin typeface="Verdana"/>
                <a:ea typeface="Verdana"/>
                <a:cs typeface="Verdana"/>
                <a:sym typeface="Verdana"/>
              </a:defRPr>
            </a:lvl4pPr>
            <a:lvl5pPr marL="576000" marR="0" lvl="4" indent="39949" algn="l" rtl="0">
              <a:lnSpc>
                <a:spcPct val="140000"/>
              </a:lnSpc>
              <a:spcBef>
                <a:spcPts val="0"/>
              </a:spcBef>
              <a:spcAft>
                <a:spcPts val="0"/>
              </a:spcAft>
              <a:buClr>
                <a:schemeClr val="accent1"/>
              </a:buClr>
              <a:buSzPct val="100000"/>
              <a:buFont typeface="Verdana"/>
              <a:buChar char="-"/>
              <a:defRPr sz="1500" b="0" i="0" u="none" strike="noStrike" cap="none">
                <a:solidFill>
                  <a:schemeClr val="accent1"/>
                </a:solidFill>
                <a:latin typeface="Verdana"/>
                <a:ea typeface="Verdana"/>
                <a:cs typeface="Verdana"/>
                <a:sym typeface="Verdana"/>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9pPr>
          </a:lstStyle>
          <a:p>
            <a:r>
              <a:rPr lang="nl-NL" sz="1600" dirty="0" smtClean="0"/>
              <a:t>Soft skills / Competenties</a:t>
            </a:r>
          </a:p>
          <a:p>
            <a:endParaRPr lang="nl-NL" dirty="0"/>
          </a:p>
          <a:p>
            <a:r>
              <a:rPr lang="nl-NL" b="0" dirty="0"/>
              <a:t>1	Uitdagingen aangaan</a:t>
            </a:r>
          </a:p>
          <a:p>
            <a:r>
              <a:rPr lang="nl-NL" b="0" dirty="0"/>
              <a:t>2	</a:t>
            </a:r>
            <a:r>
              <a:rPr lang="nl-NL" b="0" dirty="0" smtClean="0"/>
              <a:t>Daadkrachtig</a:t>
            </a:r>
            <a:endParaRPr lang="nl-NL" b="0" dirty="0"/>
          </a:p>
          <a:p>
            <a:r>
              <a:rPr lang="nl-NL" b="0" dirty="0"/>
              <a:t>3	Resultaat gericht</a:t>
            </a:r>
          </a:p>
          <a:p>
            <a:r>
              <a:rPr lang="nl-NL" b="0" dirty="0"/>
              <a:t>4	Analytisch vermogen</a:t>
            </a:r>
          </a:p>
          <a:p>
            <a:r>
              <a:rPr lang="nl-NL" b="0" dirty="0"/>
              <a:t>5	Netwerken</a:t>
            </a:r>
          </a:p>
          <a:p>
            <a:r>
              <a:rPr lang="nl-NL" b="0" dirty="0"/>
              <a:t>6	Helikopterview</a:t>
            </a:r>
          </a:p>
          <a:p>
            <a:r>
              <a:rPr lang="nl-NL" b="0" dirty="0"/>
              <a:t>7	Kwaliteitsbewustzijn</a:t>
            </a:r>
          </a:p>
          <a:p>
            <a:r>
              <a:rPr lang="nl-NL" b="0" dirty="0"/>
              <a:t>8	Communicatieve vaardigheden</a:t>
            </a:r>
          </a:p>
          <a:p>
            <a:r>
              <a:rPr lang="nl-NL" b="0" dirty="0"/>
              <a:t>9	Simuleren</a:t>
            </a:r>
          </a:p>
          <a:p>
            <a:r>
              <a:rPr lang="nl-NL" b="0" dirty="0"/>
              <a:t>10	</a:t>
            </a:r>
            <a:r>
              <a:rPr lang="nl-NL" b="0" dirty="0" err="1"/>
              <a:t>Troubleshooten</a:t>
            </a:r>
            <a:endParaRPr lang="nl-NL" b="0" dirty="0"/>
          </a:p>
          <a:p>
            <a:endParaRPr lang="nl-NL" dirty="0" smtClean="0"/>
          </a:p>
          <a:p>
            <a:endParaRPr lang="nl-NL" dirty="0"/>
          </a:p>
        </p:txBody>
      </p:sp>
      <p:sp>
        <p:nvSpPr>
          <p:cNvPr id="8" name="Tekstvak 7"/>
          <p:cNvSpPr txBox="1"/>
          <p:nvPr/>
        </p:nvSpPr>
        <p:spPr>
          <a:xfrm>
            <a:off x="781050" y="5543550"/>
            <a:ext cx="7191375" cy="523220"/>
          </a:xfrm>
          <a:prstGeom prst="rect">
            <a:avLst/>
          </a:prstGeom>
          <a:noFill/>
        </p:spPr>
        <p:txBody>
          <a:bodyPr wrap="square" rtlCol="0">
            <a:spAutoFit/>
          </a:bodyPr>
          <a:lstStyle/>
          <a:p>
            <a:r>
              <a:rPr lang="nl-NL" dirty="0" smtClean="0"/>
              <a:t>Bron: ca. 8 miljoen online vacatures geplaatst in het jaar 2017</a:t>
            </a:r>
            <a:br>
              <a:rPr lang="nl-NL" dirty="0" smtClean="0"/>
            </a:br>
            <a:r>
              <a:rPr lang="nl-NL" dirty="0" smtClean="0"/>
              <a:t>Analyse: RGN/Market Intelligence </a:t>
            </a:r>
            <a:endParaRPr lang="nl-NL" dirty="0"/>
          </a:p>
        </p:txBody>
      </p:sp>
    </p:spTree>
    <p:extLst>
      <p:ext uri="{BB962C8B-B14F-4D97-AF65-F5344CB8AC3E}">
        <p14:creationId xmlns:p14="http://schemas.microsoft.com/office/powerpoint/2010/main" val="517691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4800" y="189140"/>
            <a:ext cx="8151225" cy="791999"/>
          </a:xfrm>
        </p:spPr>
        <p:txBody>
          <a:bodyPr/>
          <a:lstStyle/>
          <a:p>
            <a:r>
              <a:rPr lang="nl-NL" sz="2600" b="1" dirty="0" smtClean="0"/>
              <a:t>Top-10 kenmerken Transportplanner</a:t>
            </a:r>
            <a:endParaRPr lang="nl-NL" sz="2600" b="1" dirty="0"/>
          </a:p>
        </p:txBody>
      </p:sp>
      <p:sp>
        <p:nvSpPr>
          <p:cNvPr id="3" name="Tijdelijke aanduiding voor dianummer 2"/>
          <p:cNvSpPr>
            <a:spLocks noGrp="1"/>
          </p:cNvSpPr>
          <p:nvPr>
            <p:ph type="sldNum" idx="12"/>
          </p:nvPr>
        </p:nvSpPr>
        <p:spPr/>
        <p:txBody>
          <a:bodyPr/>
          <a:lstStyle/>
          <a:p>
            <a:pPr marL="0" marR="0" lvl="0" indent="0" algn="l" rtl="0">
              <a:lnSpc>
                <a:spcPct val="100000"/>
              </a:lnSpc>
              <a:spcBef>
                <a:spcPts val="0"/>
              </a:spcBef>
              <a:spcAft>
                <a:spcPts val="0"/>
              </a:spcAft>
              <a:buClr>
                <a:schemeClr val="accent1"/>
              </a:buClr>
              <a:buSzPct val="25000"/>
              <a:buFont typeface="Verdana"/>
              <a:buNone/>
            </a:pPr>
            <a:fld id="{00000000-1234-1234-1234-123412341234}" type="slidenum">
              <a:rPr lang="nl-NL" sz="1000" b="0" i="0" u="none" strike="noStrike" cap="none" smtClean="0">
                <a:solidFill>
                  <a:schemeClr val="accent1"/>
                </a:solidFill>
                <a:latin typeface="Verdana"/>
                <a:ea typeface="Verdana"/>
                <a:cs typeface="Verdana"/>
                <a:sym typeface="Verdana"/>
              </a:rPr>
              <a:t>3</a:t>
            </a:fld>
            <a:endParaRPr lang="nl-NL" sz="1000" b="0" i="0" u="none" strike="noStrike" cap="none">
              <a:solidFill>
                <a:schemeClr val="accent1"/>
              </a:solidFill>
              <a:latin typeface="Verdana"/>
              <a:ea typeface="Verdana"/>
              <a:cs typeface="Verdana"/>
              <a:sym typeface="Verdana"/>
            </a:endParaRPr>
          </a:p>
        </p:txBody>
      </p:sp>
      <p:sp>
        <p:nvSpPr>
          <p:cNvPr id="4" name="Tijdelijke aanduiding voor tekst 3"/>
          <p:cNvSpPr>
            <a:spLocks noGrp="1"/>
          </p:cNvSpPr>
          <p:nvPr>
            <p:ph type="body" idx="1"/>
          </p:nvPr>
        </p:nvSpPr>
        <p:spPr>
          <a:xfrm>
            <a:off x="516524" y="936000"/>
            <a:ext cx="4017375" cy="4860000"/>
          </a:xfrm>
        </p:spPr>
        <p:txBody>
          <a:bodyPr/>
          <a:lstStyle/>
          <a:p>
            <a:r>
              <a:rPr lang="nl-NL" sz="1600" dirty="0" smtClean="0">
                <a:solidFill>
                  <a:schemeClr val="tx1"/>
                </a:solidFill>
              </a:rPr>
              <a:t>Hard skills / Expertises</a:t>
            </a:r>
          </a:p>
          <a:p>
            <a:endParaRPr lang="nl-NL" dirty="0"/>
          </a:p>
          <a:p>
            <a:r>
              <a:rPr lang="nl-NL" b="0" dirty="0">
                <a:solidFill>
                  <a:schemeClr val="tx1"/>
                </a:solidFill>
              </a:rPr>
              <a:t>1	Transportplanning</a:t>
            </a:r>
          </a:p>
          <a:p>
            <a:r>
              <a:rPr lang="nl-NL" b="0" dirty="0">
                <a:solidFill>
                  <a:schemeClr val="tx1"/>
                </a:solidFill>
              </a:rPr>
              <a:t>2	</a:t>
            </a:r>
            <a:r>
              <a:rPr lang="nl-NL" b="0" dirty="0" smtClean="0">
                <a:solidFill>
                  <a:schemeClr val="tx1"/>
                </a:solidFill>
              </a:rPr>
              <a:t>Inplannen</a:t>
            </a:r>
            <a:endParaRPr lang="nl-NL" b="0" dirty="0">
              <a:solidFill>
                <a:schemeClr val="tx1"/>
              </a:solidFill>
            </a:endParaRPr>
          </a:p>
          <a:p>
            <a:r>
              <a:rPr lang="nl-NL" b="0" dirty="0">
                <a:solidFill>
                  <a:schemeClr val="tx1"/>
                </a:solidFill>
              </a:rPr>
              <a:t>3	Begrotingsverantwoordelijkheid</a:t>
            </a:r>
          </a:p>
          <a:p>
            <a:r>
              <a:rPr lang="nl-NL" b="0" dirty="0">
                <a:solidFill>
                  <a:schemeClr val="tx1"/>
                </a:solidFill>
              </a:rPr>
              <a:t>4	Export- en importdocumenten</a:t>
            </a:r>
          </a:p>
          <a:p>
            <a:r>
              <a:rPr lang="nl-NL" b="0" dirty="0">
                <a:solidFill>
                  <a:schemeClr val="tx1"/>
                </a:solidFill>
              </a:rPr>
              <a:t>5	Materiaal- en productiesturing</a:t>
            </a:r>
          </a:p>
          <a:p>
            <a:r>
              <a:rPr lang="nl-NL" b="0" dirty="0">
                <a:solidFill>
                  <a:schemeClr val="tx1"/>
                </a:solidFill>
              </a:rPr>
              <a:t>6	Materiaalbeheer</a:t>
            </a:r>
          </a:p>
          <a:p>
            <a:r>
              <a:rPr lang="nl-NL" b="0" dirty="0">
                <a:solidFill>
                  <a:schemeClr val="tx1"/>
                </a:solidFill>
              </a:rPr>
              <a:t>7	Orderontvangst</a:t>
            </a:r>
          </a:p>
          <a:p>
            <a:r>
              <a:rPr lang="nl-NL" b="0" dirty="0">
                <a:solidFill>
                  <a:schemeClr val="tx1"/>
                </a:solidFill>
              </a:rPr>
              <a:t>8	</a:t>
            </a:r>
            <a:r>
              <a:rPr lang="nl-NL" b="0" dirty="0" smtClean="0">
                <a:solidFill>
                  <a:schemeClr val="tx1"/>
                </a:solidFill>
              </a:rPr>
              <a:t>Voorraden </a:t>
            </a:r>
            <a:r>
              <a:rPr lang="nl-NL" b="0" dirty="0">
                <a:solidFill>
                  <a:schemeClr val="tx1"/>
                </a:solidFill>
              </a:rPr>
              <a:t>beheren</a:t>
            </a:r>
          </a:p>
          <a:p>
            <a:r>
              <a:rPr lang="nl-NL" b="0" dirty="0">
                <a:solidFill>
                  <a:schemeClr val="tx1"/>
                </a:solidFill>
              </a:rPr>
              <a:t>9	</a:t>
            </a:r>
            <a:r>
              <a:rPr lang="nl-NL" b="0" dirty="0" smtClean="0">
                <a:solidFill>
                  <a:schemeClr val="tx1"/>
                </a:solidFill>
              </a:rPr>
              <a:t>Goederen </a:t>
            </a:r>
            <a:r>
              <a:rPr lang="nl-NL" b="0" dirty="0">
                <a:solidFill>
                  <a:schemeClr val="tx1"/>
                </a:solidFill>
              </a:rPr>
              <a:t>bestellen</a:t>
            </a:r>
          </a:p>
          <a:p>
            <a:r>
              <a:rPr lang="nl-NL" b="0" dirty="0">
                <a:solidFill>
                  <a:schemeClr val="tx1"/>
                </a:solidFill>
              </a:rPr>
              <a:t>10	</a:t>
            </a:r>
            <a:r>
              <a:rPr lang="nl-NL" b="0" dirty="0" smtClean="0">
                <a:solidFill>
                  <a:schemeClr val="tx1"/>
                </a:solidFill>
              </a:rPr>
              <a:t>Logistiek</a:t>
            </a:r>
            <a:endParaRPr lang="nl-NL" b="0" dirty="0">
              <a:solidFill>
                <a:schemeClr val="tx1"/>
              </a:solidFill>
            </a:endParaRPr>
          </a:p>
          <a:p>
            <a:endParaRPr lang="nl-NL" dirty="0"/>
          </a:p>
        </p:txBody>
      </p:sp>
      <p:sp>
        <p:nvSpPr>
          <p:cNvPr id="7" name="Tijdelijke aanduiding voor tekst 3"/>
          <p:cNvSpPr txBox="1">
            <a:spLocks/>
          </p:cNvSpPr>
          <p:nvPr/>
        </p:nvSpPr>
        <p:spPr>
          <a:xfrm>
            <a:off x="4610100" y="945525"/>
            <a:ext cx="3931650" cy="4860000"/>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342900" marR="0" lvl="0" indent="-342900" algn="l" rtl="0">
              <a:lnSpc>
                <a:spcPct val="140000"/>
              </a:lnSpc>
              <a:spcBef>
                <a:spcPts val="0"/>
              </a:spcBef>
              <a:spcAft>
                <a:spcPts val="0"/>
              </a:spcAft>
              <a:buClr>
                <a:schemeClr val="accent6"/>
              </a:buClr>
              <a:buSzPct val="100000"/>
              <a:buFont typeface="Noto Sans Symbols"/>
              <a:buNone/>
              <a:defRPr sz="1500" b="1" i="0" u="none" strike="noStrike" cap="none">
                <a:solidFill>
                  <a:schemeClr val="accent6"/>
                </a:solidFill>
                <a:latin typeface="Verdana"/>
                <a:ea typeface="Verdana"/>
                <a:cs typeface="Verdana"/>
                <a:sym typeface="Verdana"/>
              </a:defRPr>
            </a:lvl1pPr>
            <a:lvl2pPr marL="144000" marR="0" lvl="1" indent="40149" algn="l" rtl="0">
              <a:lnSpc>
                <a:spcPct val="140000"/>
              </a:lnSpc>
              <a:spcBef>
                <a:spcPts val="0"/>
              </a:spcBef>
              <a:spcAft>
                <a:spcPts val="0"/>
              </a:spcAft>
              <a:buClr>
                <a:schemeClr val="accent1"/>
              </a:buClr>
              <a:buSzPct val="100000"/>
              <a:buFont typeface="Noto Sans Symbols"/>
              <a:buChar char="▪"/>
              <a:defRPr sz="1500" b="0" i="0" u="none" strike="noStrike" cap="none">
                <a:solidFill>
                  <a:schemeClr val="accent1"/>
                </a:solidFill>
                <a:latin typeface="Verdana"/>
                <a:ea typeface="Verdana"/>
                <a:cs typeface="Verdana"/>
                <a:sym typeface="Verdana"/>
              </a:defRPr>
            </a:lvl2pPr>
            <a:lvl3pPr marL="288000" marR="0" lvl="2" indent="35849" algn="l" rtl="0">
              <a:lnSpc>
                <a:spcPct val="140000"/>
              </a:lnSpc>
              <a:spcBef>
                <a:spcPts val="0"/>
              </a:spcBef>
              <a:spcAft>
                <a:spcPts val="0"/>
              </a:spcAft>
              <a:buClr>
                <a:schemeClr val="accent1"/>
              </a:buClr>
              <a:buSzPct val="100000"/>
              <a:buFont typeface="Verdana"/>
              <a:buChar char="-"/>
              <a:defRPr sz="1500" b="0" i="0" u="none" strike="noStrike" cap="none">
                <a:solidFill>
                  <a:schemeClr val="accent1"/>
                </a:solidFill>
                <a:latin typeface="Verdana"/>
                <a:ea typeface="Verdana"/>
                <a:cs typeface="Verdana"/>
                <a:sym typeface="Verdana"/>
              </a:defRPr>
            </a:lvl3pPr>
            <a:lvl4pPr marL="432000" marR="0" lvl="3" indent="31550" algn="l" rtl="0">
              <a:lnSpc>
                <a:spcPct val="140000"/>
              </a:lnSpc>
              <a:spcBef>
                <a:spcPts val="0"/>
              </a:spcBef>
              <a:spcAft>
                <a:spcPts val="0"/>
              </a:spcAft>
              <a:buClr>
                <a:schemeClr val="accent1"/>
              </a:buClr>
              <a:buSzPct val="100000"/>
              <a:buFont typeface="Arial"/>
              <a:buChar char="•"/>
              <a:defRPr sz="1500" b="0" i="0" u="none" strike="noStrike" cap="none">
                <a:solidFill>
                  <a:schemeClr val="accent1"/>
                </a:solidFill>
                <a:latin typeface="Verdana"/>
                <a:ea typeface="Verdana"/>
                <a:cs typeface="Verdana"/>
                <a:sym typeface="Verdana"/>
              </a:defRPr>
            </a:lvl4pPr>
            <a:lvl5pPr marL="576000" marR="0" lvl="4" indent="39949" algn="l" rtl="0">
              <a:lnSpc>
                <a:spcPct val="140000"/>
              </a:lnSpc>
              <a:spcBef>
                <a:spcPts val="0"/>
              </a:spcBef>
              <a:spcAft>
                <a:spcPts val="0"/>
              </a:spcAft>
              <a:buClr>
                <a:schemeClr val="accent1"/>
              </a:buClr>
              <a:buSzPct val="100000"/>
              <a:buFont typeface="Verdana"/>
              <a:buChar char="-"/>
              <a:defRPr sz="1500" b="0" i="0" u="none" strike="noStrike" cap="none">
                <a:solidFill>
                  <a:schemeClr val="accent1"/>
                </a:solidFill>
                <a:latin typeface="Verdana"/>
                <a:ea typeface="Verdana"/>
                <a:cs typeface="Verdana"/>
                <a:sym typeface="Verdana"/>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Verdana"/>
                <a:ea typeface="Verdana"/>
                <a:cs typeface="Verdana"/>
                <a:sym typeface="Verdana"/>
              </a:defRPr>
            </a:lvl9pPr>
          </a:lstStyle>
          <a:p>
            <a:r>
              <a:rPr lang="nl-NL" sz="1600" dirty="0" smtClean="0"/>
              <a:t>Soft skills / Competenties</a:t>
            </a:r>
          </a:p>
          <a:p>
            <a:endParaRPr lang="nl-NL" dirty="0"/>
          </a:p>
          <a:p>
            <a:r>
              <a:rPr lang="nl-NL" b="0" dirty="0"/>
              <a:t>1	</a:t>
            </a:r>
            <a:r>
              <a:rPr lang="nl-NL" b="0" dirty="0" smtClean="0"/>
              <a:t>Mensgericht</a:t>
            </a:r>
            <a:endParaRPr lang="nl-NL" b="0" dirty="0"/>
          </a:p>
          <a:p>
            <a:r>
              <a:rPr lang="nl-NL" b="0" dirty="0"/>
              <a:t>2	Proactieve houding</a:t>
            </a:r>
          </a:p>
          <a:p>
            <a:r>
              <a:rPr lang="nl-NL" b="0" dirty="0"/>
              <a:t>3	Analytisch vermogen</a:t>
            </a:r>
          </a:p>
          <a:p>
            <a:r>
              <a:rPr lang="nl-NL" b="0" dirty="0"/>
              <a:t>4	Communicatieve vaardigheden</a:t>
            </a:r>
          </a:p>
          <a:p>
            <a:r>
              <a:rPr lang="nl-NL" b="0" dirty="0"/>
              <a:t>5	Helikopterview</a:t>
            </a:r>
          </a:p>
          <a:p>
            <a:r>
              <a:rPr lang="nl-NL" b="0" dirty="0"/>
              <a:t>6	</a:t>
            </a:r>
            <a:r>
              <a:rPr lang="nl-NL" b="0" dirty="0" smtClean="0"/>
              <a:t>Zelfstandig </a:t>
            </a:r>
            <a:r>
              <a:rPr lang="nl-NL" b="0" dirty="0"/>
              <a:t>werken</a:t>
            </a:r>
          </a:p>
          <a:p>
            <a:r>
              <a:rPr lang="nl-NL" b="0" dirty="0"/>
              <a:t>7	Actieve houding</a:t>
            </a:r>
          </a:p>
          <a:p>
            <a:r>
              <a:rPr lang="nl-NL" b="0" dirty="0"/>
              <a:t>8	Efficiënt</a:t>
            </a:r>
          </a:p>
          <a:p>
            <a:r>
              <a:rPr lang="nl-NL" b="0" dirty="0"/>
              <a:t>9	Communiceren</a:t>
            </a:r>
          </a:p>
          <a:p>
            <a:r>
              <a:rPr lang="nl-NL" b="0" dirty="0"/>
              <a:t>10	Aanpassingsvermogen</a:t>
            </a:r>
          </a:p>
          <a:p>
            <a:endParaRPr lang="nl-NL" dirty="0" smtClean="0"/>
          </a:p>
          <a:p>
            <a:endParaRPr lang="nl-NL" dirty="0"/>
          </a:p>
        </p:txBody>
      </p:sp>
      <p:sp>
        <p:nvSpPr>
          <p:cNvPr id="8" name="Tekstvak 7"/>
          <p:cNvSpPr txBox="1"/>
          <p:nvPr/>
        </p:nvSpPr>
        <p:spPr>
          <a:xfrm>
            <a:off x="800100" y="5543550"/>
            <a:ext cx="7191375" cy="523220"/>
          </a:xfrm>
          <a:prstGeom prst="rect">
            <a:avLst/>
          </a:prstGeom>
          <a:noFill/>
        </p:spPr>
        <p:txBody>
          <a:bodyPr wrap="square" rtlCol="0">
            <a:spAutoFit/>
          </a:bodyPr>
          <a:lstStyle/>
          <a:p>
            <a:r>
              <a:rPr lang="nl-NL" dirty="0" smtClean="0"/>
              <a:t>Bron: ca. 8 miljoen online vacatures geplaatst in het jaar 2017</a:t>
            </a:r>
            <a:br>
              <a:rPr lang="nl-NL" dirty="0" smtClean="0"/>
            </a:br>
            <a:r>
              <a:rPr lang="nl-NL" dirty="0"/>
              <a:t>Analyse: RGN/Market Intelligence</a:t>
            </a:r>
            <a:r>
              <a:rPr lang="nl-NL" dirty="0" smtClean="0"/>
              <a:t> </a:t>
            </a:r>
            <a:endParaRPr lang="nl-NL" dirty="0"/>
          </a:p>
        </p:txBody>
      </p:sp>
    </p:spTree>
    <p:extLst>
      <p:ext uri="{BB962C8B-B14F-4D97-AF65-F5344CB8AC3E}">
        <p14:creationId xmlns:p14="http://schemas.microsoft.com/office/powerpoint/2010/main" val="1387341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Shape 615"/>
          <p:cNvSpPr txBox="1">
            <a:spLocks noGrp="1"/>
          </p:cNvSpPr>
          <p:nvPr>
            <p:ph type="ctrTitle"/>
          </p:nvPr>
        </p:nvSpPr>
        <p:spPr>
          <a:xfrm>
            <a:off x="126000" y="144000"/>
            <a:ext cx="7470336" cy="371704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2"/>
              </a:buClr>
              <a:buSzPts val="7700"/>
              <a:buFont typeface="Verdana"/>
              <a:buNone/>
            </a:pPr>
            <a:r>
              <a:rPr lang="nl-NL" sz="7700" b="1" i="0" u="sng" strike="noStrike" cap="none" dirty="0" smtClean="0">
                <a:solidFill>
                  <a:schemeClr val="lt2"/>
                </a:solidFill>
                <a:latin typeface="Verdana"/>
                <a:ea typeface="Verdana"/>
                <a:cs typeface="Verdana"/>
                <a:sym typeface="Verdana"/>
              </a:rPr>
              <a:t>Y</a:t>
            </a:r>
            <a:r>
              <a:rPr lang="nl-NL" sz="7700" b="0" i="0" u="none" strike="noStrike" cap="none" dirty="0" smtClean="0">
                <a:solidFill>
                  <a:schemeClr val="lt2"/>
                </a:solidFill>
                <a:latin typeface="Verdana"/>
                <a:ea typeface="Verdana"/>
                <a:cs typeface="Verdana"/>
                <a:sym typeface="Verdana"/>
              </a:rPr>
              <a:t>acht </a:t>
            </a:r>
            <a:br>
              <a:rPr lang="nl-NL" sz="7700" b="0" i="0" u="none" strike="noStrike" cap="none" dirty="0" smtClean="0">
                <a:solidFill>
                  <a:schemeClr val="lt2"/>
                </a:solidFill>
                <a:latin typeface="Verdana"/>
                <a:ea typeface="Verdana"/>
                <a:cs typeface="Verdana"/>
                <a:sym typeface="Verdana"/>
              </a:rPr>
            </a:br>
            <a:r>
              <a:rPr lang="nl-NL" sz="7700" b="1" i="0" u="sng" strike="noStrike" cap="none" dirty="0" err="1" smtClean="0">
                <a:solidFill>
                  <a:schemeClr val="lt2"/>
                </a:solidFill>
                <a:latin typeface="Verdana"/>
                <a:ea typeface="Verdana"/>
                <a:cs typeface="Verdana"/>
                <a:sym typeface="Verdana"/>
              </a:rPr>
              <a:t>I</a:t>
            </a:r>
            <a:r>
              <a:rPr lang="nl-NL" sz="7700" b="0" i="0" strike="noStrike" cap="none" dirty="0" err="1" smtClean="0">
                <a:solidFill>
                  <a:schemeClr val="lt2"/>
                </a:solidFill>
                <a:latin typeface="Verdana"/>
                <a:ea typeface="Verdana"/>
                <a:cs typeface="Verdana"/>
                <a:sym typeface="Verdana"/>
              </a:rPr>
              <a:t>nsights</a:t>
            </a:r>
            <a:r>
              <a:rPr lang="nl-NL" sz="7700" b="0" i="0" strike="noStrike" cap="none" dirty="0" smtClean="0">
                <a:solidFill>
                  <a:schemeClr val="lt2"/>
                </a:solidFill>
                <a:latin typeface="Verdana"/>
                <a:ea typeface="Verdana"/>
                <a:cs typeface="Verdana"/>
                <a:sym typeface="Verdana"/>
              </a:rPr>
              <a:t> on </a:t>
            </a:r>
            <a:r>
              <a:rPr lang="nl-NL" sz="7700" b="1" i="0" u="sng" strike="noStrike" cap="none" dirty="0" smtClean="0">
                <a:solidFill>
                  <a:schemeClr val="lt2"/>
                </a:solidFill>
                <a:latin typeface="Verdana"/>
                <a:ea typeface="Verdana"/>
                <a:cs typeface="Verdana"/>
                <a:sym typeface="Verdana"/>
              </a:rPr>
              <a:t>P</a:t>
            </a:r>
            <a:r>
              <a:rPr lang="nl-NL" sz="7700" b="0" i="0" u="none" strike="noStrike" cap="none" dirty="0" smtClean="0">
                <a:solidFill>
                  <a:schemeClr val="lt2"/>
                </a:solidFill>
                <a:latin typeface="Verdana"/>
                <a:ea typeface="Verdana"/>
                <a:cs typeface="Verdana"/>
                <a:sym typeface="Verdana"/>
              </a:rPr>
              <a:t>rofessionals</a:t>
            </a:r>
            <a:r>
              <a:rPr lang="nl-NL" sz="7700" b="1" i="0" u="none" strike="noStrike" cap="none" dirty="0" smtClean="0">
                <a:solidFill>
                  <a:schemeClr val="lt2"/>
                </a:solidFill>
                <a:latin typeface="Verdana"/>
                <a:ea typeface="Verdana"/>
                <a:cs typeface="Verdana"/>
                <a:sym typeface="Verdana"/>
              </a:rPr>
              <a:t> </a:t>
            </a:r>
            <a:r>
              <a:rPr lang="nl-NL" sz="7700" b="1" i="0" u="none" strike="noStrike" cap="none" dirty="0">
                <a:solidFill>
                  <a:schemeClr val="lt2"/>
                </a:solidFill>
                <a:latin typeface="Verdana"/>
                <a:ea typeface="Verdana"/>
                <a:cs typeface="Verdana"/>
                <a:sym typeface="Verdana"/>
              </a:rPr>
              <a:t/>
            </a:r>
            <a:br>
              <a:rPr lang="nl-NL" sz="7700" b="1" i="0" u="none" strike="noStrike" cap="none" dirty="0">
                <a:solidFill>
                  <a:schemeClr val="lt2"/>
                </a:solidFill>
                <a:latin typeface="Verdana"/>
                <a:ea typeface="Verdana"/>
                <a:cs typeface="Verdana"/>
                <a:sym typeface="Verdana"/>
              </a:rPr>
            </a:br>
            <a:r>
              <a:rPr lang="nl-NL" sz="7700" b="1" i="0" u="none" strike="noStrike" cap="none" dirty="0">
                <a:solidFill>
                  <a:schemeClr val="lt2"/>
                </a:solidFill>
                <a:latin typeface="Verdana"/>
                <a:ea typeface="Verdana"/>
                <a:cs typeface="Verdana"/>
                <a:sym typeface="Verdana"/>
              </a:rPr>
              <a:t/>
            </a:r>
            <a:br>
              <a:rPr lang="nl-NL" sz="7700" b="1" i="0" u="none" strike="noStrike" cap="none" dirty="0">
                <a:solidFill>
                  <a:schemeClr val="lt2"/>
                </a:solidFill>
                <a:latin typeface="Verdana"/>
                <a:ea typeface="Verdana"/>
                <a:cs typeface="Verdana"/>
                <a:sym typeface="Verdana"/>
              </a:rPr>
            </a:br>
            <a:r>
              <a:rPr lang="nl-NL" sz="7700" b="1" i="0" u="none" strike="noStrike" cap="none" dirty="0">
                <a:solidFill>
                  <a:schemeClr val="lt2"/>
                </a:solidFill>
                <a:latin typeface="Verdana"/>
                <a:ea typeface="Verdana"/>
                <a:cs typeface="Verdana"/>
                <a:sym typeface="Verdana"/>
              </a:rPr>
              <a:t/>
            </a:r>
            <a:br>
              <a:rPr lang="nl-NL" sz="7700" b="1" i="0" u="none" strike="noStrike" cap="none" dirty="0">
                <a:solidFill>
                  <a:schemeClr val="lt2"/>
                </a:solidFill>
                <a:latin typeface="Verdana"/>
                <a:ea typeface="Verdana"/>
                <a:cs typeface="Verdana"/>
                <a:sym typeface="Verdana"/>
              </a:rPr>
            </a:br>
            <a:endParaRPr sz="6000" b="1" i="0" u="none" strike="noStrike" cap="none" dirty="0">
              <a:solidFill>
                <a:schemeClr val="lt2"/>
              </a:solidFill>
              <a:sym typeface="Verdan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dirty="0" smtClean="0">
                <a:solidFill>
                  <a:schemeClr val="accent1"/>
                </a:solidFill>
              </a:rPr>
              <a:t>Wat is YIP?</a:t>
            </a:r>
            <a:endParaRPr lang="nl-NL" sz="3200" dirty="0"/>
          </a:p>
        </p:txBody>
      </p:sp>
      <p:sp>
        <p:nvSpPr>
          <p:cNvPr id="3" name="Tijdelijke aanduiding voor dianummer 2"/>
          <p:cNvSpPr>
            <a:spLocks noGrp="1"/>
          </p:cNvSpPr>
          <p:nvPr>
            <p:ph type="sldNum" idx="12"/>
          </p:nvPr>
        </p:nvSpPr>
        <p:spPr/>
        <p:txBody>
          <a:bodyPr/>
          <a:lstStyle/>
          <a:p>
            <a:pPr marL="0" lvl="0" indent="0">
              <a:spcBef>
                <a:spcPts val="0"/>
              </a:spcBef>
              <a:spcAft>
                <a:spcPts val="0"/>
              </a:spcAft>
              <a:buNone/>
            </a:pPr>
            <a:fld id="{00000000-1234-1234-1234-123412341234}" type="slidenum">
              <a:rPr lang="tr-TR" smtClean="0"/>
              <a:t>5</a:t>
            </a:fld>
            <a:endParaRPr lang="tr-TR"/>
          </a:p>
        </p:txBody>
      </p:sp>
      <p:sp>
        <p:nvSpPr>
          <p:cNvPr id="4" name="Tijdelijke aanduiding voor tekst 3"/>
          <p:cNvSpPr>
            <a:spLocks noGrp="1"/>
          </p:cNvSpPr>
          <p:nvPr>
            <p:ph type="body" idx="1"/>
          </p:nvPr>
        </p:nvSpPr>
        <p:spPr>
          <a:xfrm>
            <a:off x="127290" y="857315"/>
            <a:ext cx="8909100" cy="4860000"/>
          </a:xfrm>
        </p:spPr>
        <p:txBody>
          <a:bodyPr/>
          <a:lstStyle/>
          <a:p>
            <a:pPr marL="133350" indent="0">
              <a:buNone/>
            </a:pPr>
            <a:r>
              <a:rPr lang="nl-NL" sz="1200" b="1" dirty="0" smtClean="0"/>
              <a:t>YIP geeft inzicht in (de ontwikkeling van) de regionale arbeidsmarkt door vraag en aanbod in kaart te brengen op een aantal dimensies: Beroep, Geografie, Sector en Opleidingsniveau</a:t>
            </a:r>
          </a:p>
          <a:p>
            <a:pPr marL="133350" indent="0">
              <a:buNone/>
            </a:pPr>
            <a:endParaRPr lang="nl-NL" sz="1200" b="1" dirty="0" smtClean="0"/>
          </a:p>
          <a:p>
            <a:pPr marL="133350" indent="0">
              <a:buNone/>
            </a:pPr>
            <a:endParaRPr lang="nl-NL" sz="1200" b="1" dirty="0"/>
          </a:p>
          <a:p>
            <a:pPr marL="133350" indent="0">
              <a:buNone/>
            </a:pPr>
            <a:r>
              <a:rPr lang="nl-NL" sz="1200" dirty="0" smtClean="0"/>
              <a:t>De spanningsindicator (S) is een indicatie  van de krapte/ruimte van een beroep in de arbeidsmarkt. </a:t>
            </a:r>
          </a:p>
          <a:p>
            <a:pPr marL="133350" indent="0">
              <a:buNone/>
            </a:pPr>
            <a:endParaRPr lang="nl-NL" sz="1200" b="1" dirty="0"/>
          </a:p>
          <a:p>
            <a:pPr marL="133350" indent="0">
              <a:buNone/>
            </a:pPr>
            <a:endParaRPr lang="nl-NL" sz="1200" b="1" dirty="0" smtClean="0"/>
          </a:p>
          <a:p>
            <a:pPr marL="133350" indent="0">
              <a:buNone/>
            </a:pPr>
            <a:endParaRPr lang="nl-NL" sz="1200" b="1" dirty="0"/>
          </a:p>
          <a:p>
            <a:pPr marL="133350" indent="0">
              <a:buNone/>
            </a:pPr>
            <a:endParaRPr lang="nl-NL" sz="1200" b="1" dirty="0" smtClean="0"/>
          </a:p>
          <a:p>
            <a:pPr marL="133350" indent="0">
              <a:buNone/>
            </a:pPr>
            <a:endParaRPr lang="nl-NL" sz="1200" b="1" dirty="0" smtClean="0"/>
          </a:p>
          <a:p>
            <a:pPr marL="133350" indent="0">
              <a:buNone/>
            </a:pPr>
            <a:r>
              <a:rPr lang="nl-NL" sz="1200" b="1" dirty="0" smtClean="0"/>
              <a:t>Krapte </a:t>
            </a:r>
            <a:r>
              <a:rPr lang="nl-NL" sz="1200" b="1" dirty="0"/>
              <a:t>= </a:t>
            </a:r>
            <a:r>
              <a:rPr lang="nl-NL" sz="1200" dirty="0"/>
              <a:t>als de vraag groter is dan het aanbod</a:t>
            </a:r>
          </a:p>
          <a:p>
            <a:pPr marL="133350" indent="0">
              <a:buNone/>
            </a:pPr>
            <a:r>
              <a:rPr lang="nl-NL" sz="1200" dirty="0" smtClean="0"/>
              <a:t>De spanningsindicator wordt berekend op kwartaalbasis. Dit geeft enerzijds voldoende detail in ontwikkelingen  in de arbeidsmarkt en anderzijds voldoende data per selectie. </a:t>
            </a:r>
            <a:endParaRPr lang="nl-NL" sz="1200" dirty="0"/>
          </a:p>
          <a:p>
            <a:pPr marL="133350" indent="0">
              <a:buNone/>
            </a:pPr>
            <a:endParaRPr lang="nl-NL" sz="1200" b="1" dirty="0"/>
          </a:p>
          <a:p>
            <a:pPr marL="133350" indent="0">
              <a:buNone/>
            </a:pPr>
            <a:endParaRPr lang="nl-NL" sz="1200" b="1" dirty="0" smtClean="0"/>
          </a:p>
          <a:p>
            <a:pPr marL="133350" indent="0">
              <a:buNone/>
            </a:pPr>
            <a:endParaRPr lang="nl-NL" sz="1200" b="1" u="sng" dirty="0" smtClean="0"/>
          </a:p>
          <a:p>
            <a:pPr marL="133350" indent="0">
              <a:buNone/>
            </a:pPr>
            <a:endParaRPr lang="nl-NL" sz="1200" b="1" u="sng" dirty="0"/>
          </a:p>
          <a:p>
            <a:pPr marL="133350" indent="0">
              <a:buNone/>
            </a:pPr>
            <a:r>
              <a:rPr lang="nl-NL" sz="1200" b="1" u="sng" dirty="0" smtClean="0"/>
              <a:t>Gebruikte Data bronnen</a:t>
            </a:r>
          </a:p>
          <a:p>
            <a:pPr marL="133350" indent="0">
              <a:buNone/>
            </a:pPr>
            <a:r>
              <a:rPr lang="nl-NL" sz="1200" b="1" dirty="0" smtClean="0"/>
              <a:t>Vraag: </a:t>
            </a:r>
            <a:r>
              <a:rPr lang="nl-NL" sz="1200" dirty="0" err="1" smtClean="0"/>
              <a:t>Jobdigger</a:t>
            </a:r>
            <a:endParaRPr lang="nl-NL" sz="1200" dirty="0" smtClean="0"/>
          </a:p>
          <a:p>
            <a:pPr marL="133350" indent="0">
              <a:buNone/>
            </a:pPr>
            <a:r>
              <a:rPr lang="nl-NL" sz="1200" b="1" dirty="0" smtClean="0"/>
              <a:t>Aanbod: </a:t>
            </a:r>
            <a:r>
              <a:rPr lang="nl-NL" sz="1200" dirty="0" smtClean="0"/>
              <a:t>CBS/</a:t>
            </a:r>
            <a:r>
              <a:rPr lang="nl-NL" sz="1200" dirty="0" err="1" smtClean="0"/>
              <a:t>EuroStat</a:t>
            </a:r>
            <a:r>
              <a:rPr lang="nl-NL" sz="1200" dirty="0" smtClean="0"/>
              <a:t>/ROA , UWV, Beroep- en Arbeidsmarkt Survey</a:t>
            </a:r>
            <a:endParaRPr lang="nl-NL" sz="1200" b="1" dirty="0" smtClean="0"/>
          </a:p>
          <a:p>
            <a:pPr marL="133350" indent="0">
              <a:buNone/>
            </a:pPr>
            <a:endParaRPr lang="nl-NL" sz="1050" b="1" dirty="0"/>
          </a:p>
          <a:p>
            <a:pPr marL="133350" indent="0">
              <a:buNone/>
            </a:pPr>
            <a:endParaRPr lang="nl-NL" sz="1050" b="1" dirty="0" smtClean="0"/>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390" y="2311400"/>
            <a:ext cx="8496300" cy="762000"/>
          </a:xfrm>
          <a:prstGeom prst="rect">
            <a:avLst/>
          </a:prstGeom>
        </p:spPr>
      </p:pic>
    </p:spTree>
    <p:extLst>
      <p:ext uri="{BB962C8B-B14F-4D97-AF65-F5344CB8AC3E}">
        <p14:creationId xmlns:p14="http://schemas.microsoft.com/office/powerpoint/2010/main" val="306788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dirty="0" smtClean="0">
                <a:solidFill>
                  <a:schemeClr val="accent1"/>
                </a:solidFill>
              </a:rPr>
              <a:t>Marktspanning MBO - HBO/WO</a:t>
            </a:r>
            <a:endParaRPr lang="nl-NL" sz="3200" dirty="0"/>
          </a:p>
        </p:txBody>
      </p:sp>
      <p:sp>
        <p:nvSpPr>
          <p:cNvPr id="3" name="Tijdelijke aanduiding voor dianummer 2"/>
          <p:cNvSpPr>
            <a:spLocks noGrp="1"/>
          </p:cNvSpPr>
          <p:nvPr>
            <p:ph type="sldNum" idx="12"/>
          </p:nvPr>
        </p:nvSpPr>
        <p:spPr/>
        <p:txBody>
          <a:bodyPr/>
          <a:lstStyle/>
          <a:p>
            <a:pPr marL="0" lvl="0" indent="0">
              <a:spcBef>
                <a:spcPts val="0"/>
              </a:spcBef>
              <a:spcAft>
                <a:spcPts val="0"/>
              </a:spcAft>
              <a:buNone/>
            </a:pPr>
            <a:fld id="{00000000-1234-1234-1234-123412341234}" type="slidenum">
              <a:rPr lang="tr-TR" smtClean="0"/>
              <a:t>6</a:t>
            </a:fld>
            <a:endParaRPr lang="tr-TR"/>
          </a:p>
        </p:txBody>
      </p:sp>
      <p:pic>
        <p:nvPicPr>
          <p:cNvPr id="5" name="Afbeelding 4"/>
          <p:cNvPicPr>
            <a:picLocks noChangeAspect="1"/>
          </p:cNvPicPr>
          <p:nvPr/>
        </p:nvPicPr>
        <p:blipFill>
          <a:blip r:embed="rId3"/>
          <a:stretch>
            <a:fillRect/>
          </a:stretch>
        </p:blipFill>
        <p:spPr>
          <a:xfrm>
            <a:off x="387126" y="907620"/>
            <a:ext cx="2945635" cy="2891421"/>
          </a:xfrm>
          <a:prstGeom prst="rect">
            <a:avLst/>
          </a:prstGeom>
        </p:spPr>
      </p:pic>
      <p:pic>
        <p:nvPicPr>
          <p:cNvPr id="7" name="Afbeelding 6"/>
          <p:cNvPicPr>
            <a:picLocks noChangeAspect="1"/>
          </p:cNvPicPr>
          <p:nvPr/>
        </p:nvPicPr>
        <p:blipFill>
          <a:blip r:embed="rId4"/>
          <a:stretch>
            <a:fillRect/>
          </a:stretch>
        </p:blipFill>
        <p:spPr>
          <a:xfrm>
            <a:off x="2612360" y="3943041"/>
            <a:ext cx="618565" cy="984477"/>
          </a:xfrm>
          <a:prstGeom prst="rect">
            <a:avLst/>
          </a:prstGeom>
        </p:spPr>
      </p:pic>
      <p:pic>
        <p:nvPicPr>
          <p:cNvPr id="9" name="Afbeelding 8"/>
          <p:cNvPicPr>
            <a:picLocks noChangeAspect="1"/>
          </p:cNvPicPr>
          <p:nvPr/>
        </p:nvPicPr>
        <p:blipFill>
          <a:blip r:embed="rId5"/>
          <a:stretch>
            <a:fillRect/>
          </a:stretch>
        </p:blipFill>
        <p:spPr>
          <a:xfrm>
            <a:off x="271801" y="5053857"/>
            <a:ext cx="2502922" cy="1251461"/>
          </a:xfrm>
          <a:prstGeom prst="rect">
            <a:avLst/>
          </a:prstGeom>
        </p:spPr>
      </p:pic>
      <p:pic>
        <p:nvPicPr>
          <p:cNvPr id="10" name="Afbeelding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200" y="3830806"/>
            <a:ext cx="2225233" cy="1191286"/>
          </a:xfrm>
          <a:prstGeom prst="rect">
            <a:avLst/>
          </a:prstGeom>
        </p:spPr>
      </p:pic>
      <p:pic>
        <p:nvPicPr>
          <p:cNvPr id="12" name="Afbeelding 11"/>
          <p:cNvPicPr>
            <a:picLocks noChangeAspect="1"/>
          </p:cNvPicPr>
          <p:nvPr/>
        </p:nvPicPr>
        <p:blipFill>
          <a:blip r:embed="rId7"/>
          <a:stretch>
            <a:fillRect/>
          </a:stretch>
        </p:blipFill>
        <p:spPr>
          <a:xfrm>
            <a:off x="4606724" y="971385"/>
            <a:ext cx="2880675" cy="2827656"/>
          </a:xfrm>
          <a:prstGeom prst="rect">
            <a:avLst/>
          </a:prstGeom>
        </p:spPr>
      </p:pic>
      <p:pic>
        <p:nvPicPr>
          <p:cNvPr id="13" name="Afbeelding 12"/>
          <p:cNvPicPr>
            <a:picLocks noChangeAspect="1"/>
          </p:cNvPicPr>
          <p:nvPr/>
        </p:nvPicPr>
        <p:blipFill>
          <a:blip r:embed="rId8"/>
          <a:stretch>
            <a:fillRect/>
          </a:stretch>
        </p:blipFill>
        <p:spPr>
          <a:xfrm>
            <a:off x="6826397" y="3799041"/>
            <a:ext cx="618565" cy="984477"/>
          </a:xfrm>
          <a:prstGeom prst="rect">
            <a:avLst/>
          </a:prstGeom>
        </p:spPr>
      </p:pic>
      <p:pic>
        <p:nvPicPr>
          <p:cNvPr id="14" name="Afbeelding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63665" y="3760429"/>
            <a:ext cx="2107557" cy="1167088"/>
          </a:xfrm>
          <a:prstGeom prst="rect">
            <a:avLst/>
          </a:prstGeom>
        </p:spPr>
      </p:pic>
      <p:pic>
        <p:nvPicPr>
          <p:cNvPr id="15" name="Afbeelding 14"/>
          <p:cNvPicPr>
            <a:picLocks noChangeAspect="1"/>
          </p:cNvPicPr>
          <p:nvPr/>
        </p:nvPicPr>
        <p:blipFill>
          <a:blip r:embed="rId10"/>
          <a:stretch>
            <a:fillRect/>
          </a:stretch>
        </p:blipFill>
        <p:spPr>
          <a:xfrm>
            <a:off x="4463665" y="4927517"/>
            <a:ext cx="2755601" cy="1377801"/>
          </a:xfrm>
          <a:prstGeom prst="rect">
            <a:avLst/>
          </a:prstGeom>
        </p:spPr>
      </p:pic>
    </p:spTree>
    <p:extLst>
      <p:ext uri="{BB962C8B-B14F-4D97-AF65-F5344CB8AC3E}">
        <p14:creationId xmlns:p14="http://schemas.microsoft.com/office/powerpoint/2010/main" val="726685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dirty="0">
                <a:solidFill>
                  <a:schemeClr val="accent1"/>
                </a:solidFill>
              </a:rPr>
              <a:t>Marktvraag </a:t>
            </a:r>
            <a:r>
              <a:rPr lang="nl-NL" sz="3200" dirty="0" smtClean="0">
                <a:solidFill>
                  <a:schemeClr val="accent1"/>
                </a:solidFill>
              </a:rPr>
              <a:t>MBO - HBO/WO</a:t>
            </a:r>
            <a:endParaRPr lang="nl-NL" sz="3200" dirty="0"/>
          </a:p>
        </p:txBody>
      </p:sp>
      <p:sp>
        <p:nvSpPr>
          <p:cNvPr id="3" name="Tijdelijke aanduiding voor dianummer 2"/>
          <p:cNvSpPr>
            <a:spLocks noGrp="1"/>
          </p:cNvSpPr>
          <p:nvPr>
            <p:ph type="sldNum" idx="12"/>
          </p:nvPr>
        </p:nvSpPr>
        <p:spPr/>
        <p:txBody>
          <a:bodyPr/>
          <a:lstStyle/>
          <a:p>
            <a:pPr marL="0" lvl="0" indent="0">
              <a:spcBef>
                <a:spcPts val="0"/>
              </a:spcBef>
              <a:spcAft>
                <a:spcPts val="0"/>
              </a:spcAft>
              <a:buNone/>
            </a:pPr>
            <a:fld id="{00000000-1234-1234-1234-123412341234}" type="slidenum">
              <a:rPr lang="tr-TR" smtClean="0"/>
              <a:t>7</a:t>
            </a:fld>
            <a:endParaRPr lang="tr-TR"/>
          </a:p>
        </p:txBody>
      </p:sp>
      <p:pic>
        <p:nvPicPr>
          <p:cNvPr id="5" name="Afbeelding 4"/>
          <p:cNvPicPr>
            <a:picLocks noChangeAspect="1"/>
          </p:cNvPicPr>
          <p:nvPr/>
        </p:nvPicPr>
        <p:blipFill>
          <a:blip r:embed="rId3"/>
          <a:stretch>
            <a:fillRect/>
          </a:stretch>
        </p:blipFill>
        <p:spPr>
          <a:xfrm>
            <a:off x="0" y="1003300"/>
            <a:ext cx="9144000" cy="4851400"/>
          </a:xfrm>
          <a:prstGeom prst="rect">
            <a:avLst/>
          </a:prstGeom>
        </p:spPr>
      </p:pic>
      <p:sp>
        <p:nvSpPr>
          <p:cNvPr id="4" name="Tijdelijke aanduiding voor tekst 3"/>
          <p:cNvSpPr>
            <a:spLocks noGrp="1"/>
          </p:cNvSpPr>
          <p:nvPr>
            <p:ph type="body" idx="1"/>
          </p:nvPr>
        </p:nvSpPr>
        <p:spPr>
          <a:xfrm>
            <a:off x="127290" y="857315"/>
            <a:ext cx="8909100" cy="4860000"/>
          </a:xfrm>
        </p:spPr>
        <p:txBody>
          <a:bodyPr/>
          <a:lstStyle/>
          <a:p>
            <a:pPr marL="133350" indent="0">
              <a:buNone/>
            </a:pPr>
            <a:endParaRPr lang="nl-NL" sz="1050" b="1" dirty="0" smtClean="0"/>
          </a:p>
        </p:txBody>
      </p:sp>
    </p:spTree>
    <p:extLst>
      <p:ext uri="{BB962C8B-B14F-4D97-AF65-F5344CB8AC3E}">
        <p14:creationId xmlns:p14="http://schemas.microsoft.com/office/powerpoint/2010/main" val="1325752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dirty="0" smtClean="0">
                <a:solidFill>
                  <a:schemeClr val="accent1"/>
                </a:solidFill>
              </a:rPr>
              <a:t>Branche indeling</a:t>
            </a:r>
            <a:endParaRPr lang="nl-NL" sz="3200" dirty="0"/>
          </a:p>
        </p:txBody>
      </p:sp>
      <p:sp>
        <p:nvSpPr>
          <p:cNvPr id="3" name="Tijdelijke aanduiding voor dianummer 2"/>
          <p:cNvSpPr>
            <a:spLocks noGrp="1"/>
          </p:cNvSpPr>
          <p:nvPr>
            <p:ph type="sldNum" idx="12"/>
          </p:nvPr>
        </p:nvSpPr>
        <p:spPr/>
        <p:txBody>
          <a:bodyPr/>
          <a:lstStyle/>
          <a:p>
            <a:pPr marL="0" lvl="0" indent="0">
              <a:spcBef>
                <a:spcPts val="0"/>
              </a:spcBef>
              <a:spcAft>
                <a:spcPts val="0"/>
              </a:spcAft>
              <a:buNone/>
            </a:pPr>
            <a:fld id="{00000000-1234-1234-1234-123412341234}" type="slidenum">
              <a:rPr lang="tr-TR" smtClean="0"/>
              <a:t>8</a:t>
            </a:fld>
            <a:endParaRPr lang="tr-TR"/>
          </a:p>
        </p:txBody>
      </p:sp>
      <p:pic>
        <p:nvPicPr>
          <p:cNvPr id="6" name="Afbeelding 5"/>
          <p:cNvPicPr>
            <a:picLocks noChangeAspect="1"/>
          </p:cNvPicPr>
          <p:nvPr/>
        </p:nvPicPr>
        <p:blipFill>
          <a:blip r:embed="rId3"/>
          <a:stretch>
            <a:fillRect/>
          </a:stretch>
        </p:blipFill>
        <p:spPr>
          <a:xfrm>
            <a:off x="126690" y="1073215"/>
            <a:ext cx="5418968" cy="4678246"/>
          </a:xfrm>
          <a:prstGeom prst="rect">
            <a:avLst/>
          </a:prstGeom>
        </p:spPr>
      </p:pic>
      <p:pic>
        <p:nvPicPr>
          <p:cNvPr id="8" name="Afbeelding 7"/>
          <p:cNvPicPr>
            <a:picLocks noChangeAspect="1"/>
          </p:cNvPicPr>
          <p:nvPr/>
        </p:nvPicPr>
        <p:blipFill>
          <a:blip r:embed="rId4"/>
          <a:stretch>
            <a:fillRect/>
          </a:stretch>
        </p:blipFill>
        <p:spPr>
          <a:xfrm>
            <a:off x="5545658" y="857315"/>
            <a:ext cx="3238500" cy="4787900"/>
          </a:xfrm>
          <a:prstGeom prst="rect">
            <a:avLst/>
          </a:prstGeom>
        </p:spPr>
      </p:pic>
    </p:spTree>
    <p:extLst>
      <p:ext uri="{BB962C8B-B14F-4D97-AF65-F5344CB8AC3E}">
        <p14:creationId xmlns:p14="http://schemas.microsoft.com/office/powerpoint/2010/main" val="1322974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z="4800" dirty="0" smtClean="0"/>
              <a:t>Logistiek Planner</a:t>
            </a:r>
            <a:endParaRPr lang="nl-NL" sz="4800" dirty="0"/>
          </a:p>
        </p:txBody>
      </p:sp>
    </p:spTree>
    <p:extLst>
      <p:ext uri="{BB962C8B-B14F-4D97-AF65-F5344CB8AC3E}">
        <p14:creationId xmlns:p14="http://schemas.microsoft.com/office/powerpoint/2010/main" val="1972610309"/>
      </p:ext>
    </p:extLst>
  </p:cSld>
  <p:clrMapOvr>
    <a:masterClrMapping/>
  </p:clrMapOvr>
  <p:timing>
    <p:tnLst>
      <p:par>
        <p:cTn id="1" dur="indefinite" restart="never" nodeType="tmRoot"/>
      </p:par>
    </p:tnLst>
  </p:timing>
</p:sld>
</file>

<file path=ppt/theme/theme1.xml><?xml version="1.0" encoding="utf-8"?>
<a:theme xmlns:a="http://schemas.openxmlformats.org/drawingml/2006/main" name="Yacht_Presentatie_NL_v10">
  <a:themeElements>
    <a:clrScheme name="Yacht">
      <a:dk1>
        <a:srgbClr val="000000"/>
      </a:dk1>
      <a:lt1>
        <a:srgbClr val="FFFFFF"/>
      </a:lt1>
      <a:dk2>
        <a:srgbClr val="000000"/>
      </a:dk2>
      <a:lt2>
        <a:srgbClr val="FFFFFF"/>
      </a:lt2>
      <a:accent1>
        <a:srgbClr val="0F1941"/>
      </a:accent1>
      <a:accent2>
        <a:srgbClr val="FFFFFF"/>
      </a:accent2>
      <a:accent3>
        <a:srgbClr val="A2ABAF"/>
      </a:accent3>
      <a:accent4>
        <a:srgbClr val="B4A38A"/>
      </a:accent4>
      <a:accent5>
        <a:srgbClr val="EBEBEB"/>
      </a:accent5>
      <a:accent6>
        <a:srgbClr val="5C81AC"/>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houd">
  <a:themeElements>
    <a:clrScheme name="Yacht">
      <a:dk1>
        <a:srgbClr val="000000"/>
      </a:dk1>
      <a:lt1>
        <a:srgbClr val="FFFFFF"/>
      </a:lt1>
      <a:dk2>
        <a:srgbClr val="000000"/>
      </a:dk2>
      <a:lt2>
        <a:srgbClr val="FFFFFF"/>
      </a:lt2>
      <a:accent1>
        <a:srgbClr val="0F1941"/>
      </a:accent1>
      <a:accent2>
        <a:srgbClr val="FFFFFF"/>
      </a:accent2>
      <a:accent3>
        <a:srgbClr val="A2ABAF"/>
      </a:accent3>
      <a:accent4>
        <a:srgbClr val="B4A38A"/>
      </a:accent4>
      <a:accent5>
        <a:srgbClr val="EBEBEB"/>
      </a:accent5>
      <a:accent6>
        <a:srgbClr val="5C81AC"/>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21061</TotalTime>
  <Words>690</Words>
  <Application>Microsoft Macintosh PowerPoint</Application>
  <PresentationFormat>Diavoorstelling (4:3)</PresentationFormat>
  <Paragraphs>148</Paragraphs>
  <Slides>14</Slides>
  <Notes>12</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14</vt:i4>
      </vt:variant>
    </vt:vector>
  </HeadingPairs>
  <TitlesOfParts>
    <vt:vector size="20" baseType="lpstr">
      <vt:lpstr>Calibri</vt:lpstr>
      <vt:lpstr>Noto Sans Symbols</vt:lpstr>
      <vt:lpstr>Verdana</vt:lpstr>
      <vt:lpstr>Arial</vt:lpstr>
      <vt:lpstr>Yacht_Presentatie_NL_v10</vt:lpstr>
      <vt:lpstr>Inhoud</vt:lpstr>
      <vt:lpstr>Hard Skills en Soft Skills</vt:lpstr>
      <vt:lpstr>Top-10 kenmerken Logistiek Planner</vt:lpstr>
      <vt:lpstr>Top-10 kenmerken Transportplanner</vt:lpstr>
      <vt:lpstr>Yacht  Insights on Professionals    </vt:lpstr>
      <vt:lpstr>Wat is YIP?</vt:lpstr>
      <vt:lpstr>Marktspanning MBO - HBO/WO</vt:lpstr>
      <vt:lpstr>Marktvraag MBO - HBO/WO</vt:lpstr>
      <vt:lpstr>Branche indeling</vt:lpstr>
      <vt:lpstr>Logistiek Planner</vt:lpstr>
      <vt:lpstr>Q1 2018 – Logistiek Planners MBO</vt:lpstr>
      <vt:lpstr>Q1 2018 – Logistiek Planners HBO/WO</vt:lpstr>
      <vt:lpstr>Transportplanner  </vt:lpstr>
      <vt:lpstr>Q1 2018 – Transportplanner MBO</vt:lpstr>
      <vt:lpstr>Q1 2018 – Transport planner HBO/WO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Yacht  SCM&amp;P  Marktanalyse</dc:title>
  <cp:lastModifiedBy>Microsoft Office-gebruiker</cp:lastModifiedBy>
  <cp:revision>198</cp:revision>
  <dcterms:modified xsi:type="dcterms:W3CDTF">2018-05-23T08:15:26Z</dcterms:modified>
</cp:coreProperties>
</file>